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3F883A-2D85-4A3F-AC54-455AEDB12C86}" type="datetimeFigureOut">
              <a:rPr lang="hu-HU" smtClean="0"/>
              <a:pPr/>
              <a:t>2026. 04. 13.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4464" y="1285336"/>
            <a:ext cx="10515600" cy="44167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6000" b="1" dirty="0" smtClean="0"/>
              <a:t>STRUCTURA ORGANELOR GENITALE MASCULINE</a:t>
            </a:r>
            <a:endParaRPr lang="hu-H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180269" y="216527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1854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TESTIS</a:t>
            </a:r>
            <a:endParaRPr lang="hu-HU" sz="6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3525" y="2039389"/>
            <a:ext cx="8609161" cy="4352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1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IMAGINE MICROSCOPICĂ A TESTICULULUI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71932" y="1825625"/>
            <a:ext cx="8143336" cy="4756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74" y="707446"/>
            <a:ext cx="9787559" cy="53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64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7918" y="166719"/>
            <a:ext cx="10515600" cy="877078"/>
          </a:xfrm>
        </p:spPr>
        <p:txBody>
          <a:bodyPr/>
          <a:lstStyle/>
          <a:p>
            <a:pPr algn="ctr"/>
            <a:r>
              <a:rPr lang="ro-RO" dirty="0" smtClean="0"/>
              <a:t>STRUCTURA </a:t>
            </a:r>
            <a:r>
              <a:rPr lang="ro-RO" dirty="0" smtClean="0"/>
              <a:t>PENULUI</a:t>
            </a:r>
            <a:r>
              <a:rPr lang="hu-HU" b="1" dirty="0" smtClean="0"/>
              <a:t>- </a:t>
            </a:r>
            <a:r>
              <a:rPr lang="hu-HU" b="1" dirty="0" smtClean="0"/>
              <a:t>PENIS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97523" y="1856060"/>
            <a:ext cx="7380953" cy="4361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17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ORGANELE GENITALE ALE TAURULUI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00" y="1740668"/>
            <a:ext cx="3956299" cy="2905253"/>
          </a:xfrm>
        </p:spPr>
      </p:pic>
    </p:spTree>
    <p:extLst>
      <p:ext uri="{BB962C8B-B14F-4D97-AF65-F5344CB8AC3E}">
        <p14:creationId xmlns="" xmlns:p14="http://schemas.microsoft.com/office/powerpoint/2010/main" val="14109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86927" y="785005"/>
            <a:ext cx="10032521" cy="5503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14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mtClean="0"/>
              <a:t>LOCALIZAREA TESTICULULUI LA PĂSĂRI DE NEVOIE FINALĂ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117" y="2109230"/>
            <a:ext cx="8798943" cy="4420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80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24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STRUCTURA ORGANELOR GENITALE MASCULINE</vt:lpstr>
      <vt:lpstr>TESTIS</vt:lpstr>
      <vt:lpstr>IMAGINE MICROSCOPICĂ A TESTICULULUI</vt:lpstr>
      <vt:lpstr>Slide 4</vt:lpstr>
      <vt:lpstr>STRUCTURA PENULUI- PENIS</vt:lpstr>
      <vt:lpstr>ORGANELE GENITALE ALE TAURULUI</vt:lpstr>
      <vt:lpstr>Slide 7</vt:lpstr>
      <vt:lpstr>LOCALIZAREA TESTICULULUI LA PĂSĂRI DE NEVOIE FINALĂ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Hím nemi szervek felépítése</dc:title>
  <dc:creator>Zsolt</dc:creator>
  <cp:lastModifiedBy>User</cp:lastModifiedBy>
  <cp:revision>10</cp:revision>
  <dcterms:created xsi:type="dcterms:W3CDTF">2020-05-03T16:17:43Z</dcterms:created>
  <dcterms:modified xsi:type="dcterms:W3CDTF">2026-04-13T13:27:13Z</dcterms:modified>
</cp:coreProperties>
</file>