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6852E17-41E3-40CC-BF5E-B3613993B1E4}" type="datetimeFigureOut">
              <a:rPr lang="hu-HU" smtClean="0"/>
              <a:pPr/>
              <a:t>2026. 04. 13.</a:t>
            </a:fld>
            <a:endParaRPr lang="hu-H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o-RO" sz="8800" dirty="0" smtClean="0"/>
              <a:t>Oasele capului</a:t>
            </a:r>
            <a:endParaRPr lang="hu-HU" sz="8800" b="1" dirty="0">
              <a:latin typeface="Garamond" panose="02020404030301010803" pitchFamily="18" charset="0"/>
            </a:endParaRPr>
          </a:p>
        </p:txBody>
      </p:sp>
      <p:sp>
        <p:nvSpPr>
          <p:cNvPr id="3" name="Freeform 4"/>
          <p:cNvSpPr>
            <a:spLocks noChangeArrowheads="1"/>
          </p:cNvSpPr>
          <p:nvPr/>
        </p:nvSpPr>
        <p:spPr bwMode="auto">
          <a:xfrm>
            <a:off x="7265505" y="4704522"/>
            <a:ext cx="4227513" cy="1643063"/>
          </a:xfrm>
          <a:custGeom>
            <a:avLst/>
            <a:gdLst>
              <a:gd name="T0" fmla="*/ 0 w 11561831"/>
              <a:gd name="T1" fmla="*/ 0 h 4410721"/>
              <a:gd name="T2" fmla="*/ 11561831 w 11561831"/>
              <a:gd name="T3" fmla="*/ 4410721 h 4410721"/>
            </a:gdLst>
            <a:ahLst/>
            <a:cxnLst/>
            <a:rect l="T0" t="T1" r="T2" b="T3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99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8594" y="331581"/>
            <a:ext cx="7640292" cy="572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154428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6515" y="459960"/>
            <a:ext cx="5326337" cy="534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208686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25336" y="385957"/>
            <a:ext cx="4382559" cy="593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66664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69412" y="489478"/>
            <a:ext cx="8059275" cy="526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438206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</TotalTime>
  <Words>2</Words>
  <Application>Microsoft Office PowerPoint</Application>
  <PresentationFormat>Custom</PresentationFormat>
  <Paragraphs>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Aspect</vt:lpstr>
      <vt:lpstr>Oasele capului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fej csontjai</dc:title>
  <dc:creator>Zsolt</dc:creator>
  <cp:lastModifiedBy>User</cp:lastModifiedBy>
  <cp:revision>4</cp:revision>
  <dcterms:created xsi:type="dcterms:W3CDTF">2020-10-06T18:55:28Z</dcterms:created>
  <dcterms:modified xsi:type="dcterms:W3CDTF">2026-04-13T12:58:47Z</dcterms:modified>
</cp:coreProperties>
</file>