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1AA3DB4-813E-4EDA-93CF-A53E7752E15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B4-813E-4EDA-93CF-A53E7752E15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B4-813E-4EDA-93CF-A53E7752E15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AA3DB4-813E-4EDA-93CF-A53E7752E15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1AA3DB4-813E-4EDA-93CF-A53E7752E15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hu-HU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B4-813E-4EDA-93CF-A53E7752E15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B4-813E-4EDA-93CF-A53E7752E15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AA3DB4-813E-4EDA-93CF-A53E7752E15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B4-813E-4EDA-93CF-A53E7752E15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AA3DB4-813E-4EDA-93CF-A53E7752E15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AA3DB4-813E-4EDA-93CF-A53E7752E15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AA3DB4-813E-4EDA-93CF-A53E7752E151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sz="6000" dirty="0" smtClean="0"/>
              <a:t>Structura organelor genitale feminine</a:t>
            </a:r>
            <a:endParaRPr lang="hu-HU" sz="6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64582" y="309292"/>
            <a:ext cx="4227532" cy="1643026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="" xmlns:p14="http://schemas.microsoft.com/office/powerpoint/2010/main" val="126452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14499" y="273545"/>
            <a:ext cx="9221637" cy="6202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847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3826" y="0"/>
            <a:ext cx="9956800" cy="1143000"/>
          </a:xfrm>
        </p:spPr>
        <p:txBody>
          <a:bodyPr/>
          <a:lstStyle/>
          <a:p>
            <a:r>
              <a:rPr lang="ro-RO" dirty="0" smtClean="0"/>
              <a:t>STRUCTURA CELULELOR OVARE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03460" y="1262082"/>
            <a:ext cx="6952889" cy="4917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71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87925" y="439947"/>
            <a:ext cx="8350369" cy="61592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586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73501"/>
          </a:xfrm>
        </p:spPr>
        <p:txBody>
          <a:bodyPr/>
          <a:lstStyle/>
          <a:p>
            <a:pPr algn="ctr"/>
            <a:r>
              <a:rPr lang="ro-RO" dirty="0" smtClean="0"/>
              <a:t>VENELE FETALE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06861" y="1335156"/>
            <a:ext cx="7366959" cy="4840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92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893287" cy="81204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ÎNDEPĂRTAREA CAPĂTULUI UTERULUI DUPĂ NAȘTERE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8634" y="1613140"/>
            <a:ext cx="9583947" cy="5244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795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851797"/>
          </a:xfrm>
        </p:spPr>
        <p:txBody>
          <a:bodyPr/>
          <a:lstStyle/>
          <a:p>
            <a:r>
              <a:rPr lang="ro-RO" dirty="0" smtClean="0"/>
              <a:t>TIPURI DE PLACENTĂ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0852" y="1656522"/>
            <a:ext cx="7693072" cy="4638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727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17918" y="897147"/>
            <a:ext cx="10028996" cy="5658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904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732527"/>
          </a:xfrm>
        </p:spPr>
        <p:txBody>
          <a:bodyPr/>
          <a:lstStyle/>
          <a:p>
            <a:pPr algn="ctr"/>
            <a:r>
              <a:rPr lang="ro-RO" smtClean="0"/>
              <a:t>ORGANELE GENITALE ALE GĂINII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51494" y="1378225"/>
            <a:ext cx="8502649" cy="46122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1743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</TotalTime>
  <Words>21</Words>
  <Application>Microsoft Office PowerPoint</Application>
  <PresentationFormat>Custom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Structura organelor genitale feminine</vt:lpstr>
      <vt:lpstr>Slide 2</vt:lpstr>
      <vt:lpstr>STRUCTURA CELULELOR OVARE</vt:lpstr>
      <vt:lpstr>Slide 4</vt:lpstr>
      <vt:lpstr>VENELE FETALE</vt:lpstr>
      <vt:lpstr>ÎNDEPĂRTAREA CAPĂTULUI UTERULUI DUPĂ NAȘTERE</vt:lpstr>
      <vt:lpstr>TIPURI DE PLACENTĂ</vt:lpstr>
      <vt:lpstr>Slide 8</vt:lpstr>
      <vt:lpstr>ORGANELE GENITALE ALE GĂINII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Női nemi szervek felépítése</dc:title>
  <dc:creator>Zsolt</dc:creator>
  <cp:lastModifiedBy>User</cp:lastModifiedBy>
  <cp:revision>6</cp:revision>
  <dcterms:created xsi:type="dcterms:W3CDTF">2020-05-10T18:47:15Z</dcterms:created>
  <dcterms:modified xsi:type="dcterms:W3CDTF">2026-04-13T13:34:47Z</dcterms:modified>
</cp:coreProperties>
</file>