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7" r:id="rId4"/>
    <p:sldId id="260" r:id="rId5"/>
    <p:sldId id="265" r:id="rId6"/>
    <p:sldId id="268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03F02B-CAF0-49FA-88D6-5D305BBCEAAE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23D186-3CCB-4F9F-A57A-610DE89178B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1485" y="1989263"/>
            <a:ext cx="10470079" cy="3568907"/>
          </a:xfrm>
        </p:spPr>
        <p:txBody>
          <a:bodyPr>
            <a:noAutofit/>
          </a:bodyPr>
          <a:lstStyle/>
          <a:p>
            <a:r>
              <a:rPr lang="ro-RO" sz="8800" dirty="0" smtClean="0"/>
              <a:t>Oasele extremităților</a:t>
            </a:r>
            <a:endParaRPr lang="hu-HU" sz="8800" b="1" dirty="0">
              <a:latin typeface="Garamond" panose="02020404030301010803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64582" y="309292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215782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9330"/>
            <a:ext cx="10515600" cy="884584"/>
          </a:xfrm>
        </p:spPr>
        <p:txBody>
          <a:bodyPr>
            <a:normAutofit/>
          </a:bodyPr>
          <a:lstStyle/>
          <a:p>
            <a:r>
              <a:rPr lang="ro-RO" dirty="0" smtClean="0"/>
              <a:t>Oasele piciorului anterior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506279" y="1578634"/>
            <a:ext cx="6549887" cy="5050766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scapula</a:t>
            </a:r>
            <a:endParaRPr lang="hu-HU" sz="2000" b="1" dirty="0" smtClean="0"/>
          </a:p>
          <a:p>
            <a:r>
              <a:rPr lang="hu-HU" sz="2000" b="1" dirty="0" smtClean="0"/>
              <a:t>Humerus</a:t>
            </a:r>
            <a:endParaRPr lang="hu-HU" sz="2000" b="1" dirty="0" smtClean="0"/>
          </a:p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b="1" dirty="0" smtClean="0"/>
              <a:t>ossa </a:t>
            </a:r>
            <a:r>
              <a:rPr lang="hu-HU" sz="2000" b="1" dirty="0" smtClean="0"/>
              <a:t>antebrachii</a:t>
            </a:r>
            <a:r>
              <a:rPr lang="hu-HU" sz="2000" dirty="0" smtClean="0"/>
              <a:t>: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     a)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dirty="0" smtClean="0"/>
              <a:t>– </a:t>
            </a:r>
            <a:r>
              <a:rPr lang="hu-HU" sz="2000" b="1" dirty="0" smtClean="0"/>
              <a:t>ulna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     b) </a:t>
            </a:r>
            <a:r>
              <a:rPr lang="hu-HU" sz="2000" dirty="0" smtClean="0"/>
              <a:t>– </a:t>
            </a:r>
            <a:r>
              <a:rPr lang="hu-HU" sz="2000" b="1" dirty="0" smtClean="0"/>
              <a:t>radius</a:t>
            </a:r>
          </a:p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dirty="0" smtClean="0"/>
              <a:t>– </a:t>
            </a:r>
            <a:r>
              <a:rPr lang="hu-HU" sz="2000" b="1" dirty="0" smtClean="0"/>
              <a:t>ossa carpi</a:t>
            </a:r>
          </a:p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dirty="0" smtClean="0"/>
              <a:t>– </a:t>
            </a:r>
            <a:r>
              <a:rPr lang="hu-HU" sz="2000" b="1" dirty="0" smtClean="0"/>
              <a:t>ossa metacarpi</a:t>
            </a:r>
          </a:p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dirty="0" smtClean="0"/>
              <a:t>– </a:t>
            </a:r>
            <a:r>
              <a:rPr lang="hu-HU" sz="2000" b="1" dirty="0" smtClean="0"/>
              <a:t>phalanges</a:t>
            </a:r>
            <a:r>
              <a:rPr lang="hu-HU" sz="2000" dirty="0" smtClean="0"/>
              <a:t>:</a:t>
            </a:r>
            <a:endParaRPr lang="hu-HU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37" y="995034"/>
            <a:ext cx="4966717" cy="507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4691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074" y="609599"/>
            <a:ext cx="4893933" cy="519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881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3062"/>
          </a:xfrm>
        </p:spPr>
        <p:txBody>
          <a:bodyPr/>
          <a:lstStyle/>
          <a:p>
            <a:r>
              <a:rPr lang="ro-RO" dirty="0" smtClean="0"/>
              <a:t>Oasele membrului posterior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22428" y="1935507"/>
            <a:ext cx="5844894" cy="4922495"/>
          </a:xfrm>
        </p:spPr>
        <p:txBody>
          <a:bodyPr>
            <a:normAutofit/>
          </a:bodyPr>
          <a:lstStyle/>
          <a:p>
            <a:r>
              <a:rPr lang="hu-HU" sz="1900" dirty="0" smtClean="0"/>
              <a:t>– </a:t>
            </a:r>
            <a:r>
              <a:rPr lang="hu-HU" sz="1900" b="1" dirty="0" smtClean="0"/>
              <a:t>os coxae</a:t>
            </a:r>
          </a:p>
          <a:p>
            <a:r>
              <a:rPr lang="hu-HU" sz="1900" dirty="0" smtClean="0"/>
              <a:t>– </a:t>
            </a:r>
            <a:r>
              <a:rPr lang="hu-HU" sz="1900" b="1" dirty="0" smtClean="0"/>
              <a:t>os femoris</a:t>
            </a:r>
          </a:p>
          <a:p>
            <a:r>
              <a:rPr lang="hu-HU" sz="1900" dirty="0" smtClean="0"/>
              <a:t>– </a:t>
            </a:r>
            <a:r>
              <a:rPr lang="hu-HU" sz="1900" b="1" dirty="0" smtClean="0"/>
              <a:t>patella</a:t>
            </a:r>
          </a:p>
          <a:p>
            <a:r>
              <a:rPr lang="hu-HU" sz="1900" dirty="0" smtClean="0"/>
              <a:t>– </a:t>
            </a:r>
            <a:r>
              <a:rPr lang="hu-HU" sz="1900" b="1" dirty="0" smtClean="0"/>
              <a:t>ossa cruris</a:t>
            </a:r>
            <a:r>
              <a:rPr lang="hu-HU" sz="1900" dirty="0" smtClean="0"/>
              <a:t>:</a:t>
            </a:r>
          </a:p>
          <a:p>
            <a:pPr marL="0" indent="0">
              <a:buNone/>
            </a:pPr>
            <a:r>
              <a:rPr lang="hu-HU" sz="1900" dirty="0"/>
              <a:t> </a:t>
            </a:r>
            <a:r>
              <a:rPr lang="hu-HU" sz="1900" dirty="0" smtClean="0"/>
              <a:t>              a</a:t>
            </a:r>
            <a:r>
              <a:rPr lang="hu-HU" sz="1900" dirty="0" smtClean="0"/>
              <a:t>)– </a:t>
            </a:r>
            <a:r>
              <a:rPr lang="hu-HU" sz="1900" b="1" dirty="0" smtClean="0"/>
              <a:t>tibia</a:t>
            </a:r>
          </a:p>
          <a:p>
            <a:pPr marL="0" indent="0">
              <a:buNone/>
            </a:pPr>
            <a:r>
              <a:rPr lang="hu-HU" sz="1900" dirty="0"/>
              <a:t> </a:t>
            </a:r>
            <a:r>
              <a:rPr lang="hu-HU" sz="1900" dirty="0" smtClean="0"/>
              <a:t>              b) </a:t>
            </a:r>
            <a:r>
              <a:rPr lang="hu-HU" sz="1900" dirty="0" smtClean="0"/>
              <a:t>– </a:t>
            </a:r>
            <a:r>
              <a:rPr lang="hu-HU" sz="1900" b="1" dirty="0" smtClean="0"/>
              <a:t>fibula</a:t>
            </a:r>
          </a:p>
          <a:p>
            <a:r>
              <a:rPr lang="hu-HU" sz="1900" dirty="0" smtClean="0"/>
              <a:t>– </a:t>
            </a:r>
            <a:r>
              <a:rPr lang="hu-HU" sz="1900" b="1" dirty="0" smtClean="0"/>
              <a:t>ossa tarsi</a:t>
            </a:r>
          </a:p>
          <a:p>
            <a:r>
              <a:rPr lang="hu-HU" sz="1900" dirty="0" smtClean="0"/>
              <a:t>– </a:t>
            </a:r>
            <a:r>
              <a:rPr lang="hu-HU" sz="1900" b="1" dirty="0" smtClean="0"/>
              <a:t>ossa metatarsi</a:t>
            </a:r>
          </a:p>
          <a:p>
            <a:r>
              <a:rPr lang="hu-HU" sz="1900" dirty="0" smtClean="0"/>
              <a:t>– </a:t>
            </a:r>
            <a:r>
              <a:rPr lang="hu-HU" sz="1900" b="1" dirty="0" smtClean="0"/>
              <a:t>phalanges</a:t>
            </a:r>
          </a:p>
          <a:p>
            <a:pPr marL="0" indent="0">
              <a:buNone/>
            </a:pPr>
            <a:r>
              <a:rPr lang="hu-HU" dirty="0" smtClean="0"/>
              <a:t>           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591" y="1432363"/>
            <a:ext cx="4839232" cy="45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1274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9211"/>
            <a:ext cx="10515600" cy="914401"/>
          </a:xfrm>
        </p:spPr>
        <p:txBody>
          <a:bodyPr>
            <a:normAutofit/>
          </a:bodyPr>
          <a:lstStyle/>
          <a:p>
            <a:r>
              <a:rPr lang="ro-RO" dirty="0" smtClean="0"/>
              <a:t>Părți ale osului pelvian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1" y="1043610"/>
            <a:ext cx="5406887" cy="5724937"/>
          </a:xfr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</p:spTree>
    <p:extLst>
      <p:ext uri="{BB962C8B-B14F-4D97-AF65-F5344CB8AC3E}">
        <p14:creationId xmlns="" xmlns:p14="http://schemas.microsoft.com/office/powerpoint/2010/main" val="163146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948"/>
          </a:xfrm>
        </p:spPr>
        <p:txBody>
          <a:bodyPr>
            <a:normAutofit/>
          </a:bodyPr>
          <a:lstStyle/>
          <a:p>
            <a:r>
              <a:rPr lang="ro-RO" smtClean="0"/>
              <a:t>Femurul și humerusul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" y="824949"/>
            <a:ext cx="5920409" cy="5724938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087" y="824949"/>
            <a:ext cx="5777523" cy="5724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375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73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Oasele extremităților</vt:lpstr>
      <vt:lpstr>Oasele piciorului anterior</vt:lpstr>
      <vt:lpstr>Slide 3</vt:lpstr>
      <vt:lpstr>Oasele membrului posterior</vt:lpstr>
      <vt:lpstr>Părți ale osului pelvian</vt:lpstr>
      <vt:lpstr>Femurul și humerusul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végtagok csontjai</dc:title>
  <dc:creator>Zsolt</dc:creator>
  <cp:lastModifiedBy>User</cp:lastModifiedBy>
  <cp:revision>14</cp:revision>
  <dcterms:created xsi:type="dcterms:W3CDTF">2020-10-06T17:33:59Z</dcterms:created>
  <dcterms:modified xsi:type="dcterms:W3CDTF">2026-04-13T13:17:06Z</dcterms:modified>
</cp:coreProperties>
</file>