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3" r:id="rId6"/>
    <p:sldId id="259" r:id="rId7"/>
    <p:sldId id="260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012BB2-88A9-4105-BDD9-22C2329710D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7CB20BA-53A8-4174-8F7C-E57B2E2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05200"/>
            <a:ext cx="7620000" cy="923932"/>
          </a:xfrm>
        </p:spPr>
        <p:txBody>
          <a:bodyPr/>
          <a:lstStyle/>
          <a:p>
            <a:pPr algn="ctr"/>
            <a:r>
              <a:rPr lang="ro-RO" dirty="0" smtClean="0"/>
              <a:t>Îngrijirea animalelor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500570"/>
            <a:ext cx="2557458" cy="990600"/>
          </a:xfrm>
        </p:spPr>
        <p:txBody>
          <a:bodyPr>
            <a:noAutofit/>
          </a:bodyPr>
          <a:lstStyle/>
          <a:p>
            <a:pPr algn="ctr"/>
            <a:r>
              <a:rPr lang="ro-RO" sz="3600" b="1" dirty="0" smtClean="0"/>
              <a:t>Îngrijirea unghiilor bovinelor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2155"/>
            <a:ext cx="5410200" cy="279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500562" y="4857760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89005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* </a:t>
            </a:r>
            <a:r>
              <a:rPr lang="ro-RO" dirty="0" smtClean="0"/>
              <a:t>Primul lucru de făcut este să legați vitele</a:t>
            </a:r>
            <a:endParaRPr lang="en-US" dirty="0"/>
          </a:p>
        </p:txBody>
      </p:sp>
      <p:pic>
        <p:nvPicPr>
          <p:cNvPr id="1026" name="Picture 2" descr="C:\Users\Acer\Desktop\Képek 2020 április\állatok\IMG_20190712_103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9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Se poate și așa!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281472" cy="482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789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Unghiile lui de pe spate sunt crescute prea mult!</a:t>
            </a:r>
            <a:endParaRPr lang="en-US" dirty="0"/>
          </a:p>
        </p:txBody>
      </p:sp>
      <p:pic>
        <p:nvPicPr>
          <p:cNvPr id="2050" name="Picture 2" descr="C:\Users\Acer\Desktop\Képek 2020 április\állatok\IMG_20190712_103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46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Unelte, echipamente pentru îngrijire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7" y="1633537"/>
            <a:ext cx="2490787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002" y="1633537"/>
            <a:ext cx="2456151" cy="245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609726"/>
            <a:ext cx="2479962" cy="24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4324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7066"/>
            <a:ext cx="2351914" cy="23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037239"/>
            <a:ext cx="2353056" cy="23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5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* </a:t>
            </a:r>
            <a:r>
              <a:rPr lang="ro-RO" dirty="0" smtClean="0"/>
              <a:t>Ciupiți partea crescută excesiv cu un clește</a:t>
            </a:r>
            <a:endParaRPr lang="en-US" dirty="0"/>
          </a:p>
        </p:txBody>
      </p:sp>
      <p:pic>
        <p:nvPicPr>
          <p:cNvPr id="3074" name="Picture 2" descr="C:\Users\Acer\Desktop\Képek 2020 április\állatok\IMG_20190712_105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6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* </a:t>
            </a:r>
            <a:r>
              <a:rPr lang="ro-RO" smtClean="0"/>
              <a:t>Curățați unghia în cerc cu un cuțit</a:t>
            </a:r>
            <a:endParaRPr lang="en-US" dirty="0"/>
          </a:p>
        </p:txBody>
      </p:sp>
      <p:pic>
        <p:nvPicPr>
          <p:cNvPr id="4098" name="Picture 2" descr="C:\Users\Acer\Desktop\Képek 2020 április\állatok\IMG_20190712_104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43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smtClean="0"/>
              <a:t>* </a:t>
            </a:r>
            <a:r>
              <a:rPr lang="hu-HU" sz="3200" smtClean="0"/>
              <a:t>Ha szükséges lábvégfürdetést alkalmazunk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0070"/>
            <a:ext cx="6002739" cy="482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526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Rezultate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0636"/>
            <a:ext cx="8202757" cy="416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0068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</TotalTime>
  <Words>56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Îngrijirea animalelor</vt:lpstr>
      <vt:lpstr>* Primul lucru de făcut este să legați vitele</vt:lpstr>
      <vt:lpstr>Se poate și așa!</vt:lpstr>
      <vt:lpstr>Unghiile lui de pe spate sunt crescute prea mult!</vt:lpstr>
      <vt:lpstr>Unelte, echipamente pentru îngrijire</vt:lpstr>
      <vt:lpstr>* Ciupiți partea crescută excesiv cu un clește</vt:lpstr>
      <vt:lpstr>* Curățați unghia în cerc cu un cuțit</vt:lpstr>
      <vt:lpstr>* Ha szükséges lábvégfürdetést alkalmazunk</vt:lpstr>
      <vt:lpstr>Rezultate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Állatápolás</dc:title>
  <dc:creator>Windows User</dc:creator>
  <cp:lastModifiedBy>User</cp:lastModifiedBy>
  <cp:revision>16</cp:revision>
  <dcterms:created xsi:type="dcterms:W3CDTF">2020-04-21T11:11:19Z</dcterms:created>
  <dcterms:modified xsi:type="dcterms:W3CDTF">2026-04-13T12:02:32Z</dcterms:modified>
</cp:coreProperties>
</file>