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Vollkorn Bold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Open Sans Bold" charset="0"/>
      <p:regular r:id="rId19"/>
    </p:embeddedFont>
    <p:embeddedFont>
      <p:font typeface="Times New Roman MT" charset="-18"/>
      <p:regular r:id="rId20"/>
    </p:embeddedFont>
    <p:embeddedFont>
      <p:font typeface="Times New Roman MT Bold" charset="-18"/>
      <p:regular r:id="rId21"/>
    </p:embeddedFont>
    <p:embeddedFont>
      <p:font typeface="Freckle Face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document/d/1C5RBGNzSvhzCYGf0Npp6OH5A7U5sMf5H/edit?usp=drive_link&amp;ouid=114131170708676019434&amp;rtpof=true&amp;sd=true" TargetMode="External"/><Relationship Id="rId5" Type="http://schemas.openxmlformats.org/officeDocument/2006/relationships/hyperlink" Target="https://wordwall.net/resource/104440804" TargetMode="Externa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54" b="-4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08666" y="853078"/>
            <a:ext cx="13070669" cy="8580843"/>
            <a:chOff x="0" y="0"/>
            <a:chExt cx="17427559" cy="11441125"/>
          </a:xfrm>
        </p:grpSpPr>
        <p:sp>
          <p:nvSpPr>
            <p:cNvPr id="4" name="TextBox 4"/>
            <p:cNvSpPr txBox="1"/>
            <p:nvPr/>
          </p:nvSpPr>
          <p:spPr>
            <a:xfrm>
              <a:off x="0" y="3556368"/>
              <a:ext cx="17427559" cy="5735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sz="11000" b="1" spc="110">
                  <a:solidFill>
                    <a:srgbClr val="FFFFFF"/>
                  </a:solidFill>
                  <a:latin typeface="Vollkorn Bold"/>
                  <a:ea typeface="Vollkorn Bold"/>
                  <a:cs typeface="Vollkorn Bold"/>
                  <a:sym typeface="Vollkorn Bold"/>
                </a:rPr>
                <a:t>A FEDEZTETÉS ELŐKÉSZÍTÉSE, VÉGREHAJTÁSA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63235"/>
              <a:ext cx="17427559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  <p:sp>
          <p:nvSpPr>
            <p:cNvPr id="6" name="Freeform 6"/>
            <p:cNvSpPr/>
            <p:nvPr/>
          </p:nvSpPr>
          <p:spPr>
            <a:xfrm>
              <a:off x="7979054" y="0"/>
              <a:ext cx="1469451" cy="1469451"/>
            </a:xfrm>
            <a:custGeom>
              <a:avLst/>
              <a:gdLst/>
              <a:ahLst/>
              <a:cxnLst/>
              <a:rect l="l" t="t" r="r" b="b"/>
              <a:pathLst>
                <a:path w="1469451" h="1469451">
                  <a:moveTo>
                    <a:pt x="0" y="0"/>
                  </a:moveTo>
                  <a:lnTo>
                    <a:pt x="1469451" y="0"/>
                  </a:lnTo>
                  <a:lnTo>
                    <a:pt x="1469451" y="1469451"/>
                  </a:lnTo>
                  <a:lnTo>
                    <a:pt x="0" y="1469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0" y="11286919"/>
              <a:ext cx="17427559" cy="154205"/>
              <a:chOff x="0" y="0"/>
              <a:chExt cx="40188243" cy="3556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92710" y="34947"/>
                <a:ext cx="40056163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0056163" h="277644">
                    <a:moveTo>
                      <a:pt x="39653574" y="19663"/>
                    </a:moveTo>
                    <a:cubicBezTo>
                      <a:pt x="39606582" y="23473"/>
                      <a:pt x="39545624" y="32363"/>
                      <a:pt x="39502442" y="23473"/>
                    </a:cubicBezTo>
                    <a:cubicBezTo>
                      <a:pt x="39320832" y="28553"/>
                      <a:pt x="39139224" y="-13357"/>
                      <a:pt x="38953803" y="4423"/>
                    </a:cubicBezTo>
                    <a:cubicBezTo>
                      <a:pt x="38963963" y="10773"/>
                      <a:pt x="38953803" y="20933"/>
                      <a:pt x="38943642" y="24743"/>
                    </a:cubicBezTo>
                    <a:lnTo>
                      <a:pt x="38941103" y="18393"/>
                    </a:lnTo>
                    <a:lnTo>
                      <a:pt x="38927132" y="31093"/>
                    </a:lnTo>
                    <a:cubicBezTo>
                      <a:pt x="38913163" y="32363"/>
                      <a:pt x="38919513" y="15853"/>
                      <a:pt x="38930942" y="13313"/>
                    </a:cubicBezTo>
                    <a:cubicBezTo>
                      <a:pt x="38857282" y="13313"/>
                      <a:pt x="38791242" y="19663"/>
                      <a:pt x="38718853" y="15853"/>
                    </a:cubicBezTo>
                    <a:cubicBezTo>
                      <a:pt x="38713774" y="36173"/>
                      <a:pt x="38682024" y="17123"/>
                      <a:pt x="38679482" y="37443"/>
                    </a:cubicBezTo>
                    <a:cubicBezTo>
                      <a:pt x="38675674" y="33633"/>
                      <a:pt x="38679482" y="32363"/>
                      <a:pt x="38680753" y="28553"/>
                    </a:cubicBezTo>
                    <a:cubicBezTo>
                      <a:pt x="38666782" y="31093"/>
                      <a:pt x="38656624" y="33633"/>
                      <a:pt x="38647732" y="34903"/>
                    </a:cubicBezTo>
                    <a:cubicBezTo>
                      <a:pt x="38397418" y="37443"/>
                      <a:pt x="38264896" y="32363"/>
                      <a:pt x="37882057" y="14583"/>
                    </a:cubicBezTo>
                    <a:cubicBezTo>
                      <a:pt x="35629196" y="-1927"/>
                      <a:pt x="33464687" y="12043"/>
                      <a:pt x="31256003" y="5693"/>
                    </a:cubicBezTo>
                    <a:cubicBezTo>
                      <a:pt x="29017864" y="9503"/>
                      <a:pt x="26809180" y="27283"/>
                      <a:pt x="24512146" y="32363"/>
                    </a:cubicBezTo>
                    <a:cubicBezTo>
                      <a:pt x="24158757" y="64113"/>
                      <a:pt x="23672849" y="48873"/>
                      <a:pt x="23260558" y="76813"/>
                    </a:cubicBezTo>
                    <a:lnTo>
                      <a:pt x="23290008" y="66653"/>
                    </a:lnTo>
                    <a:cubicBezTo>
                      <a:pt x="22936619" y="80623"/>
                      <a:pt x="22848271" y="64113"/>
                      <a:pt x="22391809" y="52683"/>
                    </a:cubicBezTo>
                    <a:cubicBezTo>
                      <a:pt x="22391809" y="64113"/>
                      <a:pt x="22215116" y="55223"/>
                      <a:pt x="22288739" y="74273"/>
                    </a:cubicBezTo>
                    <a:cubicBezTo>
                      <a:pt x="22126768" y="89513"/>
                      <a:pt x="22008969" y="47603"/>
                      <a:pt x="21788100" y="56493"/>
                    </a:cubicBezTo>
                    <a:cubicBezTo>
                      <a:pt x="21773380" y="50143"/>
                      <a:pt x="21788100" y="67923"/>
                      <a:pt x="21743929" y="61573"/>
                    </a:cubicBezTo>
                    <a:cubicBezTo>
                      <a:pt x="21169671" y="84433"/>
                      <a:pt x="21861724" y="51413"/>
                      <a:pt x="21110774" y="33633"/>
                    </a:cubicBezTo>
                    <a:cubicBezTo>
                      <a:pt x="20080054" y="39983"/>
                      <a:pt x="19034609" y="59033"/>
                      <a:pt x="18048060" y="47603"/>
                    </a:cubicBezTo>
                    <a:cubicBezTo>
                      <a:pt x="18106961" y="46333"/>
                      <a:pt x="18136408" y="61573"/>
                      <a:pt x="18033337" y="61573"/>
                    </a:cubicBezTo>
                    <a:cubicBezTo>
                      <a:pt x="17930266" y="31093"/>
                      <a:pt x="17694672" y="69193"/>
                      <a:pt x="17517978" y="57763"/>
                    </a:cubicBezTo>
                    <a:cubicBezTo>
                      <a:pt x="17532701" y="51413"/>
                      <a:pt x="17621049" y="50143"/>
                      <a:pt x="17665223" y="46333"/>
                    </a:cubicBezTo>
                    <a:cubicBezTo>
                      <a:pt x="17223486" y="33633"/>
                      <a:pt x="16840647" y="52683"/>
                      <a:pt x="16428361" y="39983"/>
                    </a:cubicBezTo>
                    <a:cubicBezTo>
                      <a:pt x="16030796" y="52683"/>
                      <a:pt x="15544886" y="26013"/>
                      <a:pt x="15279843" y="41253"/>
                    </a:cubicBezTo>
                    <a:cubicBezTo>
                      <a:pt x="15338740" y="29823"/>
                      <a:pt x="15103147" y="32363"/>
                      <a:pt x="15014800" y="26013"/>
                    </a:cubicBezTo>
                    <a:cubicBezTo>
                      <a:pt x="14720310" y="61573"/>
                      <a:pt x="14219672" y="13313"/>
                      <a:pt x="13866284" y="37443"/>
                    </a:cubicBezTo>
                    <a:lnTo>
                      <a:pt x="13881009" y="31093"/>
                    </a:lnTo>
                    <a:cubicBezTo>
                      <a:pt x="12776666" y="33633"/>
                      <a:pt x="11583976" y="26013"/>
                      <a:pt x="10450184" y="42523"/>
                    </a:cubicBezTo>
                    <a:cubicBezTo>
                      <a:pt x="9802304" y="46333"/>
                      <a:pt x="9080798" y="14583"/>
                      <a:pt x="8374019" y="29823"/>
                    </a:cubicBezTo>
                    <a:cubicBezTo>
                      <a:pt x="8241498" y="34903"/>
                      <a:pt x="8344570" y="42523"/>
                      <a:pt x="8241498" y="45063"/>
                    </a:cubicBezTo>
                    <a:cubicBezTo>
                      <a:pt x="8064804" y="43793"/>
                      <a:pt x="8241498" y="33633"/>
                      <a:pt x="8167876" y="29823"/>
                    </a:cubicBezTo>
                    <a:cubicBezTo>
                      <a:pt x="7814487" y="43793"/>
                      <a:pt x="7358024" y="27283"/>
                      <a:pt x="6916287" y="27283"/>
                    </a:cubicBezTo>
                    <a:cubicBezTo>
                      <a:pt x="6857390" y="32363"/>
                      <a:pt x="6739593" y="34903"/>
                      <a:pt x="6783767" y="42523"/>
                    </a:cubicBezTo>
                    <a:cubicBezTo>
                      <a:pt x="6297856" y="18393"/>
                      <a:pt x="5635250" y="51413"/>
                      <a:pt x="5134614" y="32363"/>
                    </a:cubicBezTo>
                    <a:cubicBezTo>
                      <a:pt x="5311310" y="62843"/>
                      <a:pt x="4840122" y="48873"/>
                      <a:pt x="4663428" y="56493"/>
                    </a:cubicBezTo>
                    <a:cubicBezTo>
                      <a:pt x="4560356" y="55223"/>
                      <a:pt x="4560356" y="47603"/>
                      <a:pt x="4589805" y="41253"/>
                    </a:cubicBezTo>
                    <a:cubicBezTo>
                      <a:pt x="4221691" y="45063"/>
                      <a:pt x="4030271" y="46333"/>
                      <a:pt x="3573810" y="37443"/>
                    </a:cubicBezTo>
                    <a:cubicBezTo>
                      <a:pt x="3367665" y="41253"/>
                      <a:pt x="3308768" y="57763"/>
                      <a:pt x="3058451" y="52683"/>
                    </a:cubicBezTo>
                    <a:cubicBezTo>
                      <a:pt x="2911205" y="31093"/>
                      <a:pt x="2543091" y="51413"/>
                      <a:pt x="2307497" y="43793"/>
                    </a:cubicBezTo>
                    <a:cubicBezTo>
                      <a:pt x="2366396" y="61573"/>
                      <a:pt x="2057179" y="76813"/>
                      <a:pt x="1821585" y="69193"/>
                    </a:cubicBezTo>
                    <a:lnTo>
                      <a:pt x="1895208" y="43793"/>
                    </a:lnTo>
                    <a:cubicBezTo>
                      <a:pt x="1806862" y="45063"/>
                      <a:pt x="171851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59614" y="224133"/>
                      <a:pt x="1880483" y="225403"/>
                      <a:pt x="2219148" y="236833"/>
                    </a:cubicBezTo>
                    <a:cubicBezTo>
                      <a:pt x="2071903" y="231753"/>
                      <a:pt x="2219148" y="220323"/>
                      <a:pt x="2292771" y="219053"/>
                    </a:cubicBezTo>
                    <a:lnTo>
                      <a:pt x="2454740" y="236833"/>
                    </a:lnTo>
                    <a:cubicBezTo>
                      <a:pt x="2646160" y="246993"/>
                      <a:pt x="2911203" y="230483"/>
                      <a:pt x="3087897" y="220323"/>
                    </a:cubicBezTo>
                    <a:cubicBezTo>
                      <a:pt x="3117346" y="224133"/>
                      <a:pt x="3132071" y="229213"/>
                      <a:pt x="3132071" y="233023"/>
                    </a:cubicBezTo>
                    <a:cubicBezTo>
                      <a:pt x="3308766" y="244453"/>
                      <a:pt x="3308766" y="222863"/>
                      <a:pt x="3382388" y="219053"/>
                    </a:cubicBezTo>
                    <a:lnTo>
                      <a:pt x="3500185" y="231753"/>
                    </a:lnTo>
                    <a:lnTo>
                      <a:pt x="3529634" y="219053"/>
                    </a:lnTo>
                    <a:cubicBezTo>
                      <a:pt x="3706328" y="211433"/>
                      <a:pt x="3941922" y="215243"/>
                      <a:pt x="3912474" y="235563"/>
                    </a:cubicBezTo>
                    <a:cubicBezTo>
                      <a:pt x="3986096" y="231753"/>
                      <a:pt x="4044994" y="227943"/>
                      <a:pt x="3956646" y="221593"/>
                    </a:cubicBezTo>
                    <a:cubicBezTo>
                      <a:pt x="4133342" y="233023"/>
                      <a:pt x="4604528" y="233023"/>
                      <a:pt x="4913743" y="226673"/>
                    </a:cubicBezTo>
                    <a:cubicBezTo>
                      <a:pt x="4766497" y="221593"/>
                      <a:pt x="4781222" y="215243"/>
                      <a:pt x="4766497" y="202543"/>
                    </a:cubicBezTo>
                    <a:cubicBezTo>
                      <a:pt x="4928468" y="180953"/>
                      <a:pt x="4943193" y="206353"/>
                      <a:pt x="5075714" y="193653"/>
                    </a:cubicBezTo>
                    <a:cubicBezTo>
                      <a:pt x="5075714" y="201273"/>
                      <a:pt x="5222960" y="210163"/>
                      <a:pt x="5075714" y="215243"/>
                    </a:cubicBezTo>
                    <a:cubicBezTo>
                      <a:pt x="5488002" y="243183"/>
                      <a:pt x="6076985" y="220323"/>
                      <a:pt x="6607068" y="226673"/>
                    </a:cubicBezTo>
                    <a:cubicBezTo>
                      <a:pt x="6710142" y="222863"/>
                      <a:pt x="6680691" y="220323"/>
                      <a:pt x="6724865" y="213973"/>
                    </a:cubicBezTo>
                    <a:cubicBezTo>
                      <a:pt x="7063531" y="235563"/>
                      <a:pt x="7461094" y="212703"/>
                      <a:pt x="7814485" y="222863"/>
                    </a:cubicBezTo>
                    <a:cubicBezTo>
                      <a:pt x="7740862" y="213973"/>
                      <a:pt x="7843933" y="188573"/>
                      <a:pt x="8050077" y="187303"/>
                    </a:cubicBezTo>
                    <a:cubicBezTo>
                      <a:pt x="8270945" y="169523"/>
                      <a:pt x="8138425" y="212703"/>
                      <a:pt x="8329845" y="222863"/>
                    </a:cubicBezTo>
                    <a:cubicBezTo>
                      <a:pt x="8432916" y="213973"/>
                      <a:pt x="8609611" y="212703"/>
                      <a:pt x="8683233" y="213973"/>
                    </a:cubicBezTo>
                    <a:lnTo>
                      <a:pt x="8683233" y="216513"/>
                    </a:lnTo>
                    <a:cubicBezTo>
                      <a:pt x="8801030" y="206353"/>
                      <a:pt x="8992450" y="201273"/>
                      <a:pt x="9139696" y="210163"/>
                    </a:cubicBezTo>
                    <a:lnTo>
                      <a:pt x="9110245" y="211433"/>
                    </a:lnTo>
                    <a:cubicBezTo>
                      <a:pt x="9228042" y="212703"/>
                      <a:pt x="9360564" y="224133"/>
                      <a:pt x="9478359" y="222863"/>
                    </a:cubicBezTo>
                    <a:cubicBezTo>
                      <a:pt x="9537259" y="206353"/>
                      <a:pt x="9831750" y="216513"/>
                      <a:pt x="9905374" y="201273"/>
                    </a:cubicBezTo>
                    <a:cubicBezTo>
                      <a:pt x="9920097" y="202543"/>
                      <a:pt x="9905374" y="203813"/>
                      <a:pt x="9934822" y="207623"/>
                    </a:cubicBezTo>
                    <a:lnTo>
                      <a:pt x="9949548" y="193653"/>
                    </a:lnTo>
                    <a:lnTo>
                      <a:pt x="10185139" y="201273"/>
                    </a:lnTo>
                    <a:cubicBezTo>
                      <a:pt x="10126241" y="206353"/>
                      <a:pt x="10126241" y="212703"/>
                      <a:pt x="10052619" y="216513"/>
                    </a:cubicBezTo>
                    <a:cubicBezTo>
                      <a:pt x="10317662" y="226673"/>
                      <a:pt x="10140965" y="203813"/>
                      <a:pt x="10273487" y="196193"/>
                    </a:cubicBezTo>
                    <a:cubicBezTo>
                      <a:pt x="10450182" y="186033"/>
                      <a:pt x="10450182" y="200003"/>
                      <a:pt x="10523805" y="206353"/>
                    </a:cubicBezTo>
                    <a:cubicBezTo>
                      <a:pt x="10450182" y="213973"/>
                      <a:pt x="10391284" y="202543"/>
                      <a:pt x="10347110" y="205083"/>
                    </a:cubicBezTo>
                    <a:cubicBezTo>
                      <a:pt x="10244039" y="216513"/>
                      <a:pt x="10450182" y="210163"/>
                      <a:pt x="10464908" y="217783"/>
                    </a:cubicBezTo>
                    <a:cubicBezTo>
                      <a:pt x="10509079" y="217783"/>
                      <a:pt x="10523805" y="201273"/>
                      <a:pt x="10656325" y="203813"/>
                    </a:cubicBezTo>
                    <a:cubicBezTo>
                      <a:pt x="10774122" y="205083"/>
                      <a:pt x="11039165" y="201273"/>
                      <a:pt x="11009716" y="216513"/>
                    </a:cubicBezTo>
                    <a:cubicBezTo>
                      <a:pt x="11112787" y="208893"/>
                      <a:pt x="11215859" y="210163"/>
                      <a:pt x="11289482" y="202543"/>
                    </a:cubicBezTo>
                    <a:cubicBezTo>
                      <a:pt x="11201136" y="200003"/>
                      <a:pt x="11024439" y="196193"/>
                      <a:pt x="11009716" y="186033"/>
                    </a:cubicBezTo>
                    <a:cubicBezTo>
                      <a:pt x="11098062" y="183493"/>
                      <a:pt x="11260033" y="179683"/>
                      <a:pt x="11289482" y="186033"/>
                    </a:cubicBezTo>
                    <a:lnTo>
                      <a:pt x="11215859" y="189843"/>
                    </a:lnTo>
                    <a:cubicBezTo>
                      <a:pt x="11289482" y="186033"/>
                      <a:pt x="11525075" y="191113"/>
                      <a:pt x="11407279" y="175873"/>
                    </a:cubicBezTo>
                    <a:lnTo>
                      <a:pt x="11583973" y="196193"/>
                    </a:lnTo>
                    <a:cubicBezTo>
                      <a:pt x="11642873" y="184763"/>
                      <a:pt x="11819568" y="184763"/>
                      <a:pt x="11966813" y="182223"/>
                    </a:cubicBezTo>
                    <a:cubicBezTo>
                      <a:pt x="11966813" y="197463"/>
                      <a:pt x="11863742" y="215243"/>
                      <a:pt x="12128782" y="219053"/>
                    </a:cubicBezTo>
                    <a:lnTo>
                      <a:pt x="12364376" y="202543"/>
                    </a:lnTo>
                    <a:cubicBezTo>
                      <a:pt x="12482173" y="201273"/>
                      <a:pt x="12511621" y="205083"/>
                      <a:pt x="12496896" y="213973"/>
                    </a:cubicBezTo>
                    <a:cubicBezTo>
                      <a:pt x="12909185" y="222863"/>
                      <a:pt x="12923909" y="170793"/>
                      <a:pt x="13247849" y="184763"/>
                    </a:cubicBezTo>
                    <a:cubicBezTo>
                      <a:pt x="13115330" y="203813"/>
                      <a:pt x="13218402" y="205083"/>
                      <a:pt x="13365647" y="210163"/>
                    </a:cubicBezTo>
                    <a:cubicBezTo>
                      <a:pt x="13365647" y="207623"/>
                      <a:pt x="13380370" y="201273"/>
                      <a:pt x="13439270" y="200003"/>
                    </a:cubicBezTo>
                    <a:cubicBezTo>
                      <a:pt x="13395096" y="191113"/>
                      <a:pt x="13350922" y="212703"/>
                      <a:pt x="13233125" y="200003"/>
                    </a:cubicBezTo>
                    <a:cubicBezTo>
                      <a:pt x="13203675" y="188573"/>
                      <a:pt x="13365647" y="192383"/>
                      <a:pt x="13439270" y="188573"/>
                    </a:cubicBezTo>
                    <a:cubicBezTo>
                      <a:pt x="13733761" y="229213"/>
                      <a:pt x="14411090" y="198733"/>
                      <a:pt x="14882278" y="217783"/>
                    </a:cubicBezTo>
                    <a:cubicBezTo>
                      <a:pt x="14852827" y="194923"/>
                      <a:pt x="15088421" y="211433"/>
                      <a:pt x="15191494" y="202543"/>
                    </a:cubicBezTo>
                    <a:cubicBezTo>
                      <a:pt x="15162044" y="226673"/>
                      <a:pt x="15456536" y="198733"/>
                      <a:pt x="15589055" y="212703"/>
                    </a:cubicBezTo>
                    <a:lnTo>
                      <a:pt x="15530158" y="193653"/>
                    </a:lnTo>
                    <a:cubicBezTo>
                      <a:pt x="15824650" y="207623"/>
                      <a:pt x="16001345" y="158093"/>
                      <a:pt x="16178038" y="186033"/>
                    </a:cubicBezTo>
                    <a:cubicBezTo>
                      <a:pt x="16340009" y="193653"/>
                      <a:pt x="16119141" y="202543"/>
                      <a:pt x="16060244" y="206353"/>
                    </a:cubicBezTo>
                    <a:cubicBezTo>
                      <a:pt x="16281112" y="231753"/>
                      <a:pt x="16663949" y="186033"/>
                      <a:pt x="16840644" y="213973"/>
                    </a:cubicBezTo>
                    <a:cubicBezTo>
                      <a:pt x="16855370" y="205083"/>
                      <a:pt x="16796472" y="189843"/>
                      <a:pt x="16987889" y="180953"/>
                    </a:cubicBezTo>
                    <a:cubicBezTo>
                      <a:pt x="17149861" y="191113"/>
                      <a:pt x="17459078" y="203813"/>
                      <a:pt x="17429627" y="207623"/>
                    </a:cubicBezTo>
                    <a:cubicBezTo>
                      <a:pt x="17562149" y="202543"/>
                      <a:pt x="17591598" y="196193"/>
                      <a:pt x="17738843" y="203813"/>
                    </a:cubicBezTo>
                    <a:cubicBezTo>
                      <a:pt x="17724119" y="210163"/>
                      <a:pt x="17665222" y="210163"/>
                      <a:pt x="17621048" y="213973"/>
                    </a:cubicBezTo>
                    <a:cubicBezTo>
                      <a:pt x="17841915" y="220323"/>
                      <a:pt x="18033336" y="210163"/>
                      <a:pt x="18224755" y="201273"/>
                    </a:cubicBezTo>
                    <a:cubicBezTo>
                      <a:pt x="18342552" y="219053"/>
                      <a:pt x="18740116" y="210163"/>
                      <a:pt x="19005158" y="220323"/>
                    </a:cubicBezTo>
                    <a:cubicBezTo>
                      <a:pt x="19152404" y="198733"/>
                      <a:pt x="19417443" y="229213"/>
                      <a:pt x="19446894" y="201273"/>
                    </a:cubicBezTo>
                    <a:cubicBezTo>
                      <a:pt x="19446894" y="203813"/>
                      <a:pt x="19476344" y="207623"/>
                      <a:pt x="19491067" y="210163"/>
                    </a:cubicBezTo>
                    <a:cubicBezTo>
                      <a:pt x="19594141" y="202543"/>
                      <a:pt x="19667763" y="183493"/>
                      <a:pt x="19785559" y="182223"/>
                    </a:cubicBezTo>
                    <a:lnTo>
                      <a:pt x="19741386" y="201273"/>
                    </a:lnTo>
                    <a:cubicBezTo>
                      <a:pt x="19711935" y="222863"/>
                      <a:pt x="20035877" y="208893"/>
                      <a:pt x="20109500" y="215243"/>
                    </a:cubicBezTo>
                    <a:cubicBezTo>
                      <a:pt x="20035877" y="202543"/>
                      <a:pt x="20256746" y="216513"/>
                      <a:pt x="20271472" y="203813"/>
                    </a:cubicBezTo>
                    <a:lnTo>
                      <a:pt x="20418717" y="197463"/>
                    </a:lnTo>
                    <a:cubicBezTo>
                      <a:pt x="20654307" y="192383"/>
                      <a:pt x="20448163" y="188573"/>
                      <a:pt x="20727929" y="186033"/>
                    </a:cubicBezTo>
                    <a:cubicBezTo>
                      <a:pt x="20889901" y="184763"/>
                      <a:pt x="20786831" y="207623"/>
                      <a:pt x="20727929" y="205083"/>
                    </a:cubicBezTo>
                    <a:cubicBezTo>
                      <a:pt x="20860454" y="215243"/>
                      <a:pt x="21007700" y="208893"/>
                      <a:pt x="21140220" y="205083"/>
                    </a:cubicBezTo>
                    <a:cubicBezTo>
                      <a:pt x="21081323" y="205083"/>
                      <a:pt x="21066597" y="203813"/>
                      <a:pt x="21125494" y="200003"/>
                    </a:cubicBezTo>
                    <a:cubicBezTo>
                      <a:pt x="21125494" y="202543"/>
                      <a:pt x="21140220" y="203813"/>
                      <a:pt x="21154945" y="205083"/>
                    </a:cubicBezTo>
                    <a:cubicBezTo>
                      <a:pt x="21213844" y="203813"/>
                      <a:pt x="21258015" y="202543"/>
                      <a:pt x="21316912" y="202543"/>
                    </a:cubicBezTo>
                    <a:lnTo>
                      <a:pt x="21316912" y="203813"/>
                    </a:lnTo>
                    <a:cubicBezTo>
                      <a:pt x="21390535" y="202543"/>
                      <a:pt x="21464159" y="201273"/>
                      <a:pt x="21523061" y="200003"/>
                    </a:cubicBezTo>
                    <a:cubicBezTo>
                      <a:pt x="21567231" y="198733"/>
                      <a:pt x="21596682" y="197463"/>
                      <a:pt x="21626129" y="197463"/>
                    </a:cubicBezTo>
                    <a:cubicBezTo>
                      <a:pt x="21714478" y="196193"/>
                      <a:pt x="21743929" y="196193"/>
                      <a:pt x="21655580" y="200003"/>
                    </a:cubicBezTo>
                    <a:cubicBezTo>
                      <a:pt x="21640855" y="198733"/>
                      <a:pt x="21640855" y="197463"/>
                      <a:pt x="21626129" y="197463"/>
                    </a:cubicBezTo>
                    <a:cubicBezTo>
                      <a:pt x="21596682" y="197463"/>
                      <a:pt x="21567231" y="198733"/>
                      <a:pt x="21523061" y="200003"/>
                    </a:cubicBezTo>
                    <a:cubicBezTo>
                      <a:pt x="21464159" y="202543"/>
                      <a:pt x="21405260" y="207623"/>
                      <a:pt x="21361089" y="208893"/>
                    </a:cubicBezTo>
                    <a:cubicBezTo>
                      <a:pt x="21405260" y="208893"/>
                      <a:pt x="21449437" y="210163"/>
                      <a:pt x="21478883" y="212703"/>
                    </a:cubicBezTo>
                    <a:lnTo>
                      <a:pt x="21434711" y="226673"/>
                    </a:lnTo>
                    <a:cubicBezTo>
                      <a:pt x="21537781" y="227943"/>
                      <a:pt x="21802826" y="211433"/>
                      <a:pt x="21802826" y="205083"/>
                    </a:cubicBezTo>
                    <a:cubicBezTo>
                      <a:pt x="22185665" y="217783"/>
                      <a:pt x="22833546" y="207623"/>
                      <a:pt x="23098586" y="198733"/>
                    </a:cubicBezTo>
                    <a:cubicBezTo>
                      <a:pt x="23113312" y="197463"/>
                      <a:pt x="23142763" y="196193"/>
                      <a:pt x="23172209" y="196193"/>
                    </a:cubicBezTo>
                    <a:cubicBezTo>
                      <a:pt x="23157483" y="197463"/>
                      <a:pt x="23128037" y="197463"/>
                      <a:pt x="23098586" y="198733"/>
                    </a:cubicBezTo>
                    <a:cubicBezTo>
                      <a:pt x="23054415" y="202543"/>
                      <a:pt x="23039689" y="206353"/>
                      <a:pt x="23098586" y="201273"/>
                    </a:cubicBezTo>
                    <a:cubicBezTo>
                      <a:pt x="23231107" y="198733"/>
                      <a:pt x="23378352" y="186033"/>
                      <a:pt x="23393078" y="194923"/>
                    </a:cubicBezTo>
                    <a:cubicBezTo>
                      <a:pt x="23525597" y="188573"/>
                      <a:pt x="23510877" y="205083"/>
                      <a:pt x="23717020" y="206353"/>
                    </a:cubicBezTo>
                    <a:cubicBezTo>
                      <a:pt x="23717020" y="208893"/>
                      <a:pt x="23731746" y="198733"/>
                      <a:pt x="23717020" y="194923"/>
                    </a:cubicBezTo>
                    <a:cubicBezTo>
                      <a:pt x="23702295" y="194923"/>
                      <a:pt x="23702295" y="193653"/>
                      <a:pt x="23687569" y="193653"/>
                    </a:cubicBezTo>
                    <a:cubicBezTo>
                      <a:pt x="23702295" y="193653"/>
                      <a:pt x="23717020" y="193653"/>
                      <a:pt x="23717020" y="194923"/>
                    </a:cubicBezTo>
                    <a:cubicBezTo>
                      <a:pt x="24055683" y="213973"/>
                      <a:pt x="24467974" y="180953"/>
                      <a:pt x="24865534" y="193653"/>
                    </a:cubicBezTo>
                    <a:lnTo>
                      <a:pt x="24880260" y="193653"/>
                    </a:lnTo>
                    <a:lnTo>
                      <a:pt x="24865534" y="193653"/>
                    </a:lnTo>
                    <a:cubicBezTo>
                      <a:pt x="24836088" y="194923"/>
                      <a:pt x="24791912" y="202543"/>
                      <a:pt x="24747740" y="207623"/>
                    </a:cubicBezTo>
                    <a:cubicBezTo>
                      <a:pt x="25056956" y="200003"/>
                      <a:pt x="25351449" y="194923"/>
                      <a:pt x="25631214" y="177143"/>
                    </a:cubicBezTo>
                    <a:cubicBezTo>
                      <a:pt x="25601763" y="183493"/>
                      <a:pt x="25616488" y="189843"/>
                      <a:pt x="25542866" y="193653"/>
                    </a:cubicBezTo>
                    <a:cubicBezTo>
                      <a:pt x="25763733" y="193653"/>
                      <a:pt x="26014053" y="189843"/>
                      <a:pt x="26117123" y="175873"/>
                    </a:cubicBezTo>
                    <a:cubicBezTo>
                      <a:pt x="25969876" y="169523"/>
                      <a:pt x="26102398" y="183493"/>
                      <a:pt x="26014053" y="183493"/>
                    </a:cubicBezTo>
                    <a:cubicBezTo>
                      <a:pt x="25852083" y="170793"/>
                      <a:pt x="26131847" y="156823"/>
                      <a:pt x="26279094" y="160633"/>
                    </a:cubicBezTo>
                    <a:lnTo>
                      <a:pt x="26279094" y="163173"/>
                    </a:lnTo>
                    <a:cubicBezTo>
                      <a:pt x="26499961" y="163173"/>
                      <a:pt x="26499961" y="154283"/>
                      <a:pt x="26720832" y="154283"/>
                    </a:cubicBezTo>
                    <a:cubicBezTo>
                      <a:pt x="26853351" y="161903"/>
                      <a:pt x="26603037" y="158093"/>
                      <a:pt x="26661933" y="166983"/>
                    </a:cubicBezTo>
                    <a:cubicBezTo>
                      <a:pt x="26706107" y="189843"/>
                      <a:pt x="27147844" y="182223"/>
                      <a:pt x="27192018" y="184763"/>
                    </a:cubicBezTo>
                    <a:cubicBezTo>
                      <a:pt x="27250917" y="179683"/>
                      <a:pt x="27324541" y="175873"/>
                      <a:pt x="27309813" y="169523"/>
                    </a:cubicBezTo>
                    <a:cubicBezTo>
                      <a:pt x="27471784" y="163173"/>
                      <a:pt x="27383436" y="183493"/>
                      <a:pt x="27501231" y="182223"/>
                    </a:cubicBezTo>
                    <a:lnTo>
                      <a:pt x="27957696" y="139043"/>
                    </a:lnTo>
                    <a:cubicBezTo>
                      <a:pt x="27957696" y="137773"/>
                      <a:pt x="27972420" y="136503"/>
                      <a:pt x="27987145" y="136503"/>
                    </a:cubicBezTo>
                    <a:lnTo>
                      <a:pt x="27957696" y="139043"/>
                    </a:lnTo>
                    <a:cubicBezTo>
                      <a:pt x="27942968" y="145393"/>
                      <a:pt x="28104939" y="158093"/>
                      <a:pt x="27972420" y="166983"/>
                    </a:cubicBezTo>
                    <a:cubicBezTo>
                      <a:pt x="28325810" y="164443"/>
                      <a:pt x="28517231" y="136503"/>
                      <a:pt x="28738098" y="122533"/>
                    </a:cubicBezTo>
                    <a:cubicBezTo>
                      <a:pt x="28841167" y="126343"/>
                      <a:pt x="29179835" y="117453"/>
                      <a:pt x="29297632" y="116183"/>
                    </a:cubicBezTo>
                    <a:cubicBezTo>
                      <a:pt x="29356528" y="128883"/>
                      <a:pt x="29194557" y="114913"/>
                      <a:pt x="29165110" y="125073"/>
                    </a:cubicBezTo>
                    <a:lnTo>
                      <a:pt x="29341803" y="139043"/>
                    </a:lnTo>
                    <a:cubicBezTo>
                      <a:pt x="29106215" y="141583"/>
                      <a:pt x="29371253" y="160633"/>
                      <a:pt x="29238734" y="169523"/>
                    </a:cubicBezTo>
                    <a:cubicBezTo>
                      <a:pt x="29430152" y="161903"/>
                      <a:pt x="29871889" y="170793"/>
                      <a:pt x="30151655" y="174603"/>
                    </a:cubicBezTo>
                    <a:cubicBezTo>
                      <a:pt x="29960237" y="147933"/>
                      <a:pt x="30534493" y="161903"/>
                      <a:pt x="30519769" y="137773"/>
                    </a:cubicBezTo>
                    <a:cubicBezTo>
                      <a:pt x="30843712" y="133963"/>
                      <a:pt x="30681740" y="156823"/>
                      <a:pt x="30814259" y="161903"/>
                    </a:cubicBezTo>
                    <a:cubicBezTo>
                      <a:pt x="31152927" y="153013"/>
                      <a:pt x="31476867" y="159363"/>
                      <a:pt x="31786082" y="156823"/>
                    </a:cubicBezTo>
                    <a:cubicBezTo>
                      <a:pt x="31786082" y="156823"/>
                      <a:pt x="31786082" y="159363"/>
                      <a:pt x="31771357" y="161903"/>
                    </a:cubicBezTo>
                    <a:cubicBezTo>
                      <a:pt x="32051126" y="154283"/>
                      <a:pt x="32522310" y="161903"/>
                      <a:pt x="32802076" y="140313"/>
                    </a:cubicBezTo>
                    <a:cubicBezTo>
                      <a:pt x="32787354" y="145393"/>
                      <a:pt x="32816801" y="149203"/>
                      <a:pt x="32743180" y="153013"/>
                    </a:cubicBezTo>
                    <a:cubicBezTo>
                      <a:pt x="33052396" y="161903"/>
                      <a:pt x="32802076" y="122533"/>
                      <a:pt x="33155471" y="136503"/>
                    </a:cubicBezTo>
                    <a:lnTo>
                      <a:pt x="33067120" y="147933"/>
                    </a:lnTo>
                    <a:cubicBezTo>
                      <a:pt x="33287990" y="136503"/>
                      <a:pt x="33494133" y="158093"/>
                      <a:pt x="33744453" y="140313"/>
                    </a:cubicBezTo>
                    <a:cubicBezTo>
                      <a:pt x="33759174" y="146663"/>
                      <a:pt x="33700275" y="149203"/>
                      <a:pt x="33656104" y="151743"/>
                    </a:cubicBezTo>
                    <a:cubicBezTo>
                      <a:pt x="33891699" y="146663"/>
                      <a:pt x="34142013" y="149203"/>
                      <a:pt x="34333437" y="132693"/>
                    </a:cubicBezTo>
                    <a:cubicBezTo>
                      <a:pt x="34362883" y="140313"/>
                      <a:pt x="34333437" y="146663"/>
                      <a:pt x="34245089" y="151743"/>
                    </a:cubicBezTo>
                    <a:cubicBezTo>
                      <a:pt x="34465956" y="160633"/>
                      <a:pt x="34495402" y="130153"/>
                      <a:pt x="34701551" y="139043"/>
                    </a:cubicBezTo>
                    <a:cubicBezTo>
                      <a:pt x="34760446" y="140313"/>
                      <a:pt x="34878241" y="150473"/>
                      <a:pt x="34834070" y="150473"/>
                    </a:cubicBezTo>
                    <a:cubicBezTo>
                      <a:pt x="34937139" y="140313"/>
                      <a:pt x="35246358" y="140313"/>
                      <a:pt x="35364155" y="136503"/>
                    </a:cubicBezTo>
                    <a:cubicBezTo>
                      <a:pt x="35393601" y="144123"/>
                      <a:pt x="35481950" y="146663"/>
                      <a:pt x="35599744" y="154283"/>
                    </a:cubicBezTo>
                    <a:cubicBezTo>
                      <a:pt x="36601019" y="154283"/>
                      <a:pt x="37631738" y="156823"/>
                      <a:pt x="38633007" y="144123"/>
                    </a:cubicBezTo>
                    <a:cubicBezTo>
                      <a:pt x="38657892" y="142853"/>
                      <a:pt x="38670592" y="140313"/>
                      <a:pt x="38682024" y="137773"/>
                    </a:cubicBezTo>
                    <a:cubicBezTo>
                      <a:pt x="38698532" y="161903"/>
                      <a:pt x="38659163" y="153013"/>
                      <a:pt x="38669324" y="168253"/>
                    </a:cubicBezTo>
                    <a:cubicBezTo>
                      <a:pt x="38668053" y="147933"/>
                      <a:pt x="38685832" y="161903"/>
                      <a:pt x="38715042" y="155553"/>
                    </a:cubicBezTo>
                    <a:lnTo>
                      <a:pt x="38716313" y="158093"/>
                    </a:lnTo>
                    <a:cubicBezTo>
                      <a:pt x="38729013" y="154283"/>
                      <a:pt x="38736632" y="166983"/>
                      <a:pt x="38749332" y="160633"/>
                    </a:cubicBezTo>
                    <a:lnTo>
                      <a:pt x="38749332" y="155553"/>
                    </a:lnTo>
                    <a:cubicBezTo>
                      <a:pt x="38763303" y="142853"/>
                      <a:pt x="38781082" y="182223"/>
                      <a:pt x="38788703" y="155553"/>
                    </a:cubicBezTo>
                    <a:lnTo>
                      <a:pt x="38800132" y="169523"/>
                    </a:lnTo>
                    <a:cubicBezTo>
                      <a:pt x="38814103" y="146663"/>
                      <a:pt x="38822992" y="177143"/>
                      <a:pt x="38840774" y="156823"/>
                    </a:cubicBezTo>
                    <a:lnTo>
                      <a:pt x="38838232" y="160633"/>
                    </a:lnTo>
                    <a:cubicBezTo>
                      <a:pt x="38862363" y="170793"/>
                      <a:pt x="38887763" y="135233"/>
                      <a:pt x="38896653" y="154283"/>
                    </a:cubicBezTo>
                    <a:cubicBezTo>
                      <a:pt x="38916974" y="150473"/>
                      <a:pt x="38939832" y="146663"/>
                      <a:pt x="38943642" y="127613"/>
                    </a:cubicBezTo>
                    <a:cubicBezTo>
                      <a:pt x="38948724" y="133963"/>
                      <a:pt x="38944913" y="145393"/>
                      <a:pt x="38942374" y="151743"/>
                    </a:cubicBezTo>
                    <a:cubicBezTo>
                      <a:pt x="39018574" y="142853"/>
                      <a:pt x="39102392" y="146663"/>
                      <a:pt x="39169703" y="122533"/>
                    </a:cubicBezTo>
                    <a:cubicBezTo>
                      <a:pt x="39173513" y="126343"/>
                      <a:pt x="39168432" y="128883"/>
                      <a:pt x="39167163" y="133963"/>
                    </a:cubicBezTo>
                    <a:cubicBezTo>
                      <a:pt x="39209074" y="112373"/>
                      <a:pt x="39253524" y="156823"/>
                      <a:pt x="39284003" y="116183"/>
                    </a:cubicBezTo>
                    <a:lnTo>
                      <a:pt x="39295432" y="99673"/>
                    </a:lnTo>
                    <a:cubicBezTo>
                      <a:pt x="39305592" y="106023"/>
                      <a:pt x="39304324" y="118723"/>
                      <a:pt x="39311942" y="123803"/>
                    </a:cubicBezTo>
                    <a:cubicBezTo>
                      <a:pt x="39319563" y="112373"/>
                      <a:pt x="39350042" y="121263"/>
                      <a:pt x="39355124" y="106023"/>
                    </a:cubicBezTo>
                    <a:cubicBezTo>
                      <a:pt x="39360203" y="112373"/>
                      <a:pt x="39353853" y="114913"/>
                      <a:pt x="39353853" y="119993"/>
                    </a:cubicBezTo>
                    <a:cubicBezTo>
                      <a:pt x="39372903" y="123803"/>
                      <a:pt x="39395763" y="98403"/>
                      <a:pt x="39413542" y="103483"/>
                    </a:cubicBezTo>
                    <a:lnTo>
                      <a:pt x="39407192" y="111103"/>
                    </a:lnTo>
                    <a:cubicBezTo>
                      <a:pt x="39503713" y="140313"/>
                      <a:pt x="39626903" y="163173"/>
                      <a:pt x="39706913" y="125073"/>
                    </a:cubicBezTo>
                    <a:cubicBezTo>
                      <a:pt x="39728503" y="118723"/>
                      <a:pt x="39717074" y="146663"/>
                      <a:pt x="39725963" y="145393"/>
                    </a:cubicBezTo>
                    <a:cubicBezTo>
                      <a:pt x="39807242" y="114913"/>
                      <a:pt x="39905032" y="163173"/>
                      <a:pt x="39979963" y="114913"/>
                    </a:cubicBezTo>
                    <a:cubicBezTo>
                      <a:pt x="40038382" y="102213"/>
                      <a:pt x="40056163" y="48873"/>
                      <a:pt x="40056163" y="48873"/>
                    </a:cubicBezTo>
                    <a:cubicBezTo>
                      <a:pt x="39917732" y="70463"/>
                      <a:pt x="39793274" y="47603"/>
                      <a:pt x="39653574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734725"/>
              <a:ext cx="7174914" cy="154205"/>
              <a:chOff x="0" y="0"/>
              <a:chExt cx="16545473" cy="3556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0252644" y="734725"/>
              <a:ext cx="7174914" cy="154205"/>
              <a:chOff x="0" y="0"/>
              <a:chExt cx="16545473" cy="3556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92710" y="34947"/>
                <a:ext cx="16413392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16413392" h="277644">
                    <a:moveTo>
                      <a:pt x="16010803" y="19663"/>
                    </a:moveTo>
                    <a:cubicBezTo>
                      <a:pt x="15963812" y="23473"/>
                      <a:pt x="15902853" y="32363"/>
                      <a:pt x="15859673" y="23473"/>
                    </a:cubicBezTo>
                    <a:cubicBezTo>
                      <a:pt x="15678062" y="28553"/>
                      <a:pt x="15496453" y="-13357"/>
                      <a:pt x="15311033" y="4423"/>
                    </a:cubicBezTo>
                    <a:cubicBezTo>
                      <a:pt x="15321193" y="10773"/>
                      <a:pt x="15311033" y="20933"/>
                      <a:pt x="15300873" y="24743"/>
                    </a:cubicBezTo>
                    <a:lnTo>
                      <a:pt x="15298333" y="18393"/>
                    </a:lnTo>
                    <a:lnTo>
                      <a:pt x="15284362" y="31093"/>
                    </a:lnTo>
                    <a:cubicBezTo>
                      <a:pt x="15270393" y="32363"/>
                      <a:pt x="15276743" y="15853"/>
                      <a:pt x="15288173" y="13313"/>
                    </a:cubicBezTo>
                    <a:cubicBezTo>
                      <a:pt x="15214512" y="13313"/>
                      <a:pt x="15148473" y="19663"/>
                      <a:pt x="15076083" y="15853"/>
                    </a:cubicBezTo>
                    <a:cubicBezTo>
                      <a:pt x="15071003" y="36173"/>
                      <a:pt x="15039253" y="17123"/>
                      <a:pt x="15036712" y="37443"/>
                    </a:cubicBezTo>
                    <a:cubicBezTo>
                      <a:pt x="15032903" y="33633"/>
                      <a:pt x="15036712" y="32363"/>
                      <a:pt x="15037983" y="28553"/>
                    </a:cubicBezTo>
                    <a:cubicBezTo>
                      <a:pt x="15024012" y="31093"/>
                      <a:pt x="15013853" y="33633"/>
                      <a:pt x="15004962" y="34903"/>
                    </a:cubicBezTo>
                    <a:cubicBezTo>
                      <a:pt x="14914458" y="37443"/>
                      <a:pt x="14866543" y="32363"/>
                      <a:pt x="14728123" y="14583"/>
                    </a:cubicBezTo>
                    <a:cubicBezTo>
                      <a:pt x="13913570" y="-1927"/>
                      <a:pt x="13130963" y="12043"/>
                      <a:pt x="12332383" y="5693"/>
                    </a:cubicBezTo>
                    <a:cubicBezTo>
                      <a:pt x="11523155" y="9503"/>
                      <a:pt x="10724575" y="27283"/>
                      <a:pt x="9894052" y="32363"/>
                    </a:cubicBezTo>
                    <a:cubicBezTo>
                      <a:pt x="9766279" y="64113"/>
                      <a:pt x="9590592" y="48873"/>
                      <a:pt x="9441523" y="76813"/>
                    </a:cubicBezTo>
                    <a:lnTo>
                      <a:pt x="9452171" y="66653"/>
                    </a:lnTo>
                    <a:cubicBezTo>
                      <a:pt x="9324399" y="80623"/>
                      <a:pt x="9292455" y="64113"/>
                      <a:pt x="9127415" y="52683"/>
                    </a:cubicBezTo>
                    <a:cubicBezTo>
                      <a:pt x="9127415" y="64113"/>
                      <a:pt x="9063530" y="55223"/>
                      <a:pt x="9090149" y="74273"/>
                    </a:cubicBezTo>
                    <a:cubicBezTo>
                      <a:pt x="9031586" y="89513"/>
                      <a:pt x="8988995" y="47603"/>
                      <a:pt x="8909136" y="56493"/>
                    </a:cubicBezTo>
                    <a:cubicBezTo>
                      <a:pt x="8903814" y="50143"/>
                      <a:pt x="8909136" y="67923"/>
                      <a:pt x="8893166" y="61573"/>
                    </a:cubicBezTo>
                    <a:cubicBezTo>
                      <a:pt x="8685535" y="84433"/>
                      <a:pt x="8935756" y="51413"/>
                      <a:pt x="8664240" y="33633"/>
                    </a:cubicBezTo>
                    <a:cubicBezTo>
                      <a:pt x="8291569" y="39983"/>
                      <a:pt x="7913574" y="59033"/>
                      <a:pt x="7556875" y="47603"/>
                    </a:cubicBezTo>
                    <a:cubicBezTo>
                      <a:pt x="7578171" y="46333"/>
                      <a:pt x="7588818" y="61573"/>
                      <a:pt x="7551551" y="61573"/>
                    </a:cubicBezTo>
                    <a:cubicBezTo>
                      <a:pt x="7514285" y="31093"/>
                      <a:pt x="7429102" y="69193"/>
                      <a:pt x="7365216" y="57763"/>
                    </a:cubicBezTo>
                    <a:cubicBezTo>
                      <a:pt x="7370539" y="51413"/>
                      <a:pt x="7402483" y="50143"/>
                      <a:pt x="7418455" y="46333"/>
                    </a:cubicBezTo>
                    <a:cubicBezTo>
                      <a:pt x="7258739" y="33633"/>
                      <a:pt x="7120318" y="52683"/>
                      <a:pt x="6971250" y="39983"/>
                    </a:cubicBezTo>
                    <a:cubicBezTo>
                      <a:pt x="6827505" y="52683"/>
                      <a:pt x="6651819" y="26013"/>
                      <a:pt x="6555989" y="41253"/>
                    </a:cubicBezTo>
                    <a:cubicBezTo>
                      <a:pt x="6577284" y="29823"/>
                      <a:pt x="6492101" y="32363"/>
                      <a:pt x="6460159" y="26013"/>
                    </a:cubicBezTo>
                    <a:cubicBezTo>
                      <a:pt x="6353681" y="61573"/>
                      <a:pt x="6172670" y="13313"/>
                      <a:pt x="6044897" y="37443"/>
                    </a:cubicBezTo>
                    <a:lnTo>
                      <a:pt x="6050221" y="31093"/>
                    </a:lnTo>
                    <a:cubicBezTo>
                      <a:pt x="5650931" y="33633"/>
                      <a:pt x="5219698" y="26013"/>
                      <a:pt x="4809761" y="42523"/>
                    </a:cubicBezTo>
                    <a:cubicBezTo>
                      <a:pt x="4575510" y="46333"/>
                      <a:pt x="4314641" y="14583"/>
                      <a:pt x="4059095" y="29823"/>
                    </a:cubicBezTo>
                    <a:cubicBezTo>
                      <a:pt x="4011181" y="34903"/>
                      <a:pt x="4048447" y="42523"/>
                      <a:pt x="4011181" y="45063"/>
                    </a:cubicBezTo>
                    <a:cubicBezTo>
                      <a:pt x="3947294" y="43793"/>
                      <a:pt x="4011181" y="33633"/>
                      <a:pt x="3984561" y="29823"/>
                    </a:cubicBezTo>
                    <a:cubicBezTo>
                      <a:pt x="3856789" y="43793"/>
                      <a:pt x="3691749" y="27283"/>
                      <a:pt x="3532033" y="27283"/>
                    </a:cubicBezTo>
                    <a:cubicBezTo>
                      <a:pt x="3510737" y="32363"/>
                      <a:pt x="3468146" y="34903"/>
                      <a:pt x="3484118" y="42523"/>
                    </a:cubicBezTo>
                    <a:cubicBezTo>
                      <a:pt x="3308430" y="18393"/>
                      <a:pt x="3068856" y="51413"/>
                      <a:pt x="2887845" y="32363"/>
                    </a:cubicBezTo>
                    <a:cubicBezTo>
                      <a:pt x="2951731" y="62843"/>
                      <a:pt x="2781367" y="48873"/>
                      <a:pt x="2717481" y="56493"/>
                    </a:cubicBezTo>
                    <a:cubicBezTo>
                      <a:pt x="2680214" y="55223"/>
                      <a:pt x="2680214" y="47603"/>
                      <a:pt x="2690862" y="41253"/>
                    </a:cubicBezTo>
                    <a:cubicBezTo>
                      <a:pt x="2557765" y="45063"/>
                      <a:pt x="2488555" y="46333"/>
                      <a:pt x="2323515" y="37443"/>
                    </a:cubicBezTo>
                    <a:cubicBezTo>
                      <a:pt x="2248981" y="41253"/>
                      <a:pt x="2227685" y="57763"/>
                      <a:pt x="2137180" y="52683"/>
                    </a:cubicBezTo>
                    <a:cubicBezTo>
                      <a:pt x="2083941" y="31093"/>
                      <a:pt x="1950845" y="51413"/>
                      <a:pt x="1865662" y="43793"/>
                    </a:cubicBezTo>
                    <a:cubicBezTo>
                      <a:pt x="1886958" y="61573"/>
                      <a:pt x="1775157" y="76813"/>
                      <a:pt x="1689975" y="69193"/>
                    </a:cubicBezTo>
                    <a:lnTo>
                      <a:pt x="1716594" y="43793"/>
                    </a:lnTo>
                    <a:cubicBezTo>
                      <a:pt x="1684651" y="45063"/>
                      <a:pt x="1652708" y="46333"/>
                      <a:pt x="1615441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31412" y="224133"/>
                      <a:pt x="1711270" y="225403"/>
                      <a:pt x="1833719" y="236833"/>
                    </a:cubicBezTo>
                    <a:cubicBezTo>
                      <a:pt x="1780480" y="231753"/>
                      <a:pt x="1833719" y="220323"/>
                      <a:pt x="1860338" y="219053"/>
                    </a:cubicBezTo>
                    <a:lnTo>
                      <a:pt x="1918900" y="236833"/>
                    </a:lnTo>
                    <a:cubicBezTo>
                      <a:pt x="1988111" y="246993"/>
                      <a:pt x="2083940" y="230483"/>
                      <a:pt x="2147826" y="220323"/>
                    </a:cubicBezTo>
                    <a:cubicBezTo>
                      <a:pt x="2158474" y="224133"/>
                      <a:pt x="2163798" y="229213"/>
                      <a:pt x="2163798" y="233023"/>
                    </a:cubicBezTo>
                    <a:cubicBezTo>
                      <a:pt x="2227685" y="244453"/>
                      <a:pt x="2227685" y="222863"/>
                      <a:pt x="2254304" y="219053"/>
                    </a:cubicBezTo>
                    <a:lnTo>
                      <a:pt x="2296895" y="231753"/>
                    </a:lnTo>
                    <a:lnTo>
                      <a:pt x="2307543" y="219053"/>
                    </a:lnTo>
                    <a:cubicBezTo>
                      <a:pt x="2371429" y="211433"/>
                      <a:pt x="2456611" y="215243"/>
                      <a:pt x="2445963" y="235563"/>
                    </a:cubicBezTo>
                    <a:cubicBezTo>
                      <a:pt x="2472583" y="231753"/>
                      <a:pt x="2493878" y="227943"/>
                      <a:pt x="2461934" y="221593"/>
                    </a:cubicBezTo>
                    <a:cubicBezTo>
                      <a:pt x="2525821" y="233023"/>
                      <a:pt x="2696185" y="233023"/>
                      <a:pt x="2807986" y="226673"/>
                    </a:cubicBezTo>
                    <a:cubicBezTo>
                      <a:pt x="2754747" y="221593"/>
                      <a:pt x="2760071" y="215243"/>
                      <a:pt x="2754747" y="202543"/>
                    </a:cubicBezTo>
                    <a:cubicBezTo>
                      <a:pt x="2813310" y="180953"/>
                      <a:pt x="2818634" y="206353"/>
                      <a:pt x="2866549" y="193653"/>
                    </a:cubicBezTo>
                    <a:cubicBezTo>
                      <a:pt x="2866549" y="201273"/>
                      <a:pt x="2919787" y="210163"/>
                      <a:pt x="2866549" y="215243"/>
                    </a:cubicBezTo>
                    <a:cubicBezTo>
                      <a:pt x="3015617" y="243183"/>
                      <a:pt x="3228571" y="220323"/>
                      <a:pt x="3420230" y="226673"/>
                    </a:cubicBezTo>
                    <a:cubicBezTo>
                      <a:pt x="3457498" y="222863"/>
                      <a:pt x="3446850" y="220323"/>
                      <a:pt x="3462821" y="213973"/>
                    </a:cubicBezTo>
                    <a:cubicBezTo>
                      <a:pt x="3585271" y="235563"/>
                      <a:pt x="3729014" y="212703"/>
                      <a:pt x="3856788" y="222863"/>
                    </a:cubicBezTo>
                    <a:cubicBezTo>
                      <a:pt x="3830168" y="213973"/>
                      <a:pt x="3867435" y="188573"/>
                      <a:pt x="3941969" y="187303"/>
                    </a:cubicBezTo>
                    <a:cubicBezTo>
                      <a:pt x="4021827" y="169523"/>
                      <a:pt x="3973913" y="212703"/>
                      <a:pt x="4043123" y="222863"/>
                    </a:cubicBezTo>
                    <a:cubicBezTo>
                      <a:pt x="4080390" y="213973"/>
                      <a:pt x="4144276" y="212703"/>
                      <a:pt x="4170896" y="213973"/>
                    </a:cubicBezTo>
                    <a:lnTo>
                      <a:pt x="4170896" y="216513"/>
                    </a:lnTo>
                    <a:cubicBezTo>
                      <a:pt x="4213487" y="206353"/>
                      <a:pt x="4282697" y="201273"/>
                      <a:pt x="4335936" y="210163"/>
                    </a:cubicBezTo>
                    <a:lnTo>
                      <a:pt x="4325287" y="211433"/>
                    </a:lnTo>
                    <a:cubicBezTo>
                      <a:pt x="4367879" y="212703"/>
                      <a:pt x="4415794" y="224133"/>
                      <a:pt x="4458384" y="222863"/>
                    </a:cubicBezTo>
                    <a:cubicBezTo>
                      <a:pt x="4479680" y="206353"/>
                      <a:pt x="4586158" y="216513"/>
                      <a:pt x="4612777" y="201273"/>
                    </a:cubicBezTo>
                    <a:cubicBezTo>
                      <a:pt x="4618100" y="202543"/>
                      <a:pt x="4612777" y="203813"/>
                      <a:pt x="4623424" y="207623"/>
                    </a:cubicBezTo>
                    <a:lnTo>
                      <a:pt x="4628748" y="193653"/>
                    </a:lnTo>
                    <a:lnTo>
                      <a:pt x="4713930" y="201273"/>
                    </a:lnTo>
                    <a:cubicBezTo>
                      <a:pt x="4692635" y="206353"/>
                      <a:pt x="4692635" y="212703"/>
                      <a:pt x="4666015" y="216513"/>
                    </a:cubicBezTo>
                    <a:cubicBezTo>
                      <a:pt x="4761845" y="226673"/>
                      <a:pt x="4697958" y="203813"/>
                      <a:pt x="4745873" y="196193"/>
                    </a:cubicBezTo>
                    <a:cubicBezTo>
                      <a:pt x="4809759" y="186033"/>
                      <a:pt x="4809759" y="200003"/>
                      <a:pt x="4836379" y="206353"/>
                    </a:cubicBezTo>
                    <a:cubicBezTo>
                      <a:pt x="4809759" y="213973"/>
                      <a:pt x="4788465" y="202543"/>
                      <a:pt x="4772493" y="205083"/>
                    </a:cubicBezTo>
                    <a:cubicBezTo>
                      <a:pt x="4735226" y="216513"/>
                      <a:pt x="4809759" y="210163"/>
                      <a:pt x="4815084" y="217783"/>
                    </a:cubicBezTo>
                    <a:cubicBezTo>
                      <a:pt x="4831055" y="217783"/>
                      <a:pt x="4836379" y="201273"/>
                      <a:pt x="4884293" y="203813"/>
                    </a:cubicBezTo>
                    <a:cubicBezTo>
                      <a:pt x="4926884" y="205083"/>
                      <a:pt x="5022714" y="201273"/>
                      <a:pt x="5012067" y="216513"/>
                    </a:cubicBezTo>
                    <a:cubicBezTo>
                      <a:pt x="5049333" y="208893"/>
                      <a:pt x="5086600" y="210163"/>
                      <a:pt x="5113220" y="202543"/>
                    </a:cubicBezTo>
                    <a:cubicBezTo>
                      <a:pt x="5081277" y="200003"/>
                      <a:pt x="5017390" y="196193"/>
                      <a:pt x="5012067" y="186033"/>
                    </a:cubicBezTo>
                    <a:cubicBezTo>
                      <a:pt x="5044009" y="183493"/>
                      <a:pt x="5102572" y="179683"/>
                      <a:pt x="5113220" y="186033"/>
                    </a:cubicBezTo>
                    <a:lnTo>
                      <a:pt x="5086600" y="189843"/>
                    </a:lnTo>
                    <a:cubicBezTo>
                      <a:pt x="5113220" y="186033"/>
                      <a:pt x="5198402" y="191113"/>
                      <a:pt x="5155811" y="175873"/>
                    </a:cubicBezTo>
                    <a:lnTo>
                      <a:pt x="5219697" y="196193"/>
                    </a:lnTo>
                    <a:cubicBezTo>
                      <a:pt x="5240993" y="184763"/>
                      <a:pt x="5304879" y="184763"/>
                      <a:pt x="5358118" y="182223"/>
                    </a:cubicBezTo>
                    <a:cubicBezTo>
                      <a:pt x="5358118" y="197463"/>
                      <a:pt x="5320851" y="215243"/>
                      <a:pt x="5416680" y="219053"/>
                    </a:cubicBezTo>
                    <a:lnTo>
                      <a:pt x="5501862" y="202543"/>
                    </a:lnTo>
                    <a:cubicBezTo>
                      <a:pt x="5544453" y="201273"/>
                      <a:pt x="5555101" y="205083"/>
                      <a:pt x="5549777" y="213973"/>
                    </a:cubicBezTo>
                    <a:cubicBezTo>
                      <a:pt x="5698845" y="222863"/>
                      <a:pt x="5704169" y="170793"/>
                      <a:pt x="5821294" y="184763"/>
                    </a:cubicBezTo>
                    <a:cubicBezTo>
                      <a:pt x="5773380" y="203813"/>
                      <a:pt x="5810646" y="205083"/>
                      <a:pt x="5863885" y="210163"/>
                    </a:cubicBezTo>
                    <a:cubicBezTo>
                      <a:pt x="5863885" y="207623"/>
                      <a:pt x="5869209" y="201273"/>
                      <a:pt x="5890505" y="200003"/>
                    </a:cubicBezTo>
                    <a:cubicBezTo>
                      <a:pt x="5874533" y="191113"/>
                      <a:pt x="5858561" y="212703"/>
                      <a:pt x="5815970" y="200003"/>
                    </a:cubicBezTo>
                    <a:cubicBezTo>
                      <a:pt x="5805322" y="188573"/>
                      <a:pt x="5863885" y="192383"/>
                      <a:pt x="5890505" y="188573"/>
                    </a:cubicBezTo>
                    <a:cubicBezTo>
                      <a:pt x="5996982" y="229213"/>
                      <a:pt x="6241879" y="198733"/>
                      <a:pt x="6412243" y="217783"/>
                    </a:cubicBezTo>
                    <a:cubicBezTo>
                      <a:pt x="6401595" y="194923"/>
                      <a:pt x="6486778" y="211433"/>
                      <a:pt x="6524044" y="202543"/>
                    </a:cubicBezTo>
                    <a:cubicBezTo>
                      <a:pt x="6513397" y="226673"/>
                      <a:pt x="6619874" y="198733"/>
                      <a:pt x="6667788" y="212703"/>
                    </a:cubicBezTo>
                    <a:lnTo>
                      <a:pt x="6646493" y="193653"/>
                    </a:lnTo>
                    <a:cubicBezTo>
                      <a:pt x="6752971" y="207623"/>
                      <a:pt x="6816857" y="158093"/>
                      <a:pt x="6880743" y="186033"/>
                    </a:cubicBezTo>
                    <a:cubicBezTo>
                      <a:pt x="6939306" y="193653"/>
                      <a:pt x="6859448" y="202543"/>
                      <a:pt x="6838153" y="206353"/>
                    </a:cubicBezTo>
                    <a:cubicBezTo>
                      <a:pt x="6918011" y="231753"/>
                      <a:pt x="7056431" y="186033"/>
                      <a:pt x="7120317" y="213973"/>
                    </a:cubicBezTo>
                    <a:cubicBezTo>
                      <a:pt x="7125641" y="205083"/>
                      <a:pt x="7104346" y="189843"/>
                      <a:pt x="7173556" y="180953"/>
                    </a:cubicBezTo>
                    <a:cubicBezTo>
                      <a:pt x="7232119" y="191113"/>
                      <a:pt x="7343920" y="203813"/>
                      <a:pt x="7333272" y="207623"/>
                    </a:cubicBezTo>
                    <a:cubicBezTo>
                      <a:pt x="7381187" y="202543"/>
                      <a:pt x="7391835" y="196193"/>
                      <a:pt x="7445073" y="203813"/>
                    </a:cubicBezTo>
                    <a:cubicBezTo>
                      <a:pt x="7439749" y="210163"/>
                      <a:pt x="7418454" y="210163"/>
                      <a:pt x="7402482" y="213973"/>
                    </a:cubicBezTo>
                    <a:cubicBezTo>
                      <a:pt x="7482340" y="220323"/>
                      <a:pt x="7551551" y="210163"/>
                      <a:pt x="7620761" y="201273"/>
                    </a:cubicBezTo>
                    <a:cubicBezTo>
                      <a:pt x="7663352" y="219053"/>
                      <a:pt x="7807096" y="210163"/>
                      <a:pt x="7902926" y="220323"/>
                    </a:cubicBezTo>
                    <a:cubicBezTo>
                      <a:pt x="7956165" y="198733"/>
                      <a:pt x="8051994" y="229213"/>
                      <a:pt x="8062642" y="201273"/>
                    </a:cubicBezTo>
                    <a:cubicBezTo>
                      <a:pt x="8062642" y="203813"/>
                      <a:pt x="8073289" y="207623"/>
                      <a:pt x="8078613" y="210163"/>
                    </a:cubicBezTo>
                    <a:cubicBezTo>
                      <a:pt x="8115880" y="202543"/>
                      <a:pt x="8142500" y="183493"/>
                      <a:pt x="8185090" y="182223"/>
                    </a:cubicBezTo>
                    <a:lnTo>
                      <a:pt x="8169119" y="201273"/>
                    </a:lnTo>
                    <a:cubicBezTo>
                      <a:pt x="8158471" y="222863"/>
                      <a:pt x="8275596" y="208893"/>
                      <a:pt x="8302216" y="215243"/>
                    </a:cubicBezTo>
                    <a:cubicBezTo>
                      <a:pt x="8275596" y="202543"/>
                      <a:pt x="8355454" y="216513"/>
                      <a:pt x="8360779" y="203813"/>
                    </a:cubicBezTo>
                    <a:lnTo>
                      <a:pt x="8414017" y="197463"/>
                    </a:lnTo>
                    <a:cubicBezTo>
                      <a:pt x="8499198" y="192383"/>
                      <a:pt x="8424664" y="188573"/>
                      <a:pt x="8525817" y="186033"/>
                    </a:cubicBezTo>
                    <a:cubicBezTo>
                      <a:pt x="8584380" y="184763"/>
                      <a:pt x="8547114" y="207623"/>
                      <a:pt x="8525817" y="205083"/>
                    </a:cubicBezTo>
                    <a:cubicBezTo>
                      <a:pt x="8573733" y="215243"/>
                      <a:pt x="8626972" y="208893"/>
                      <a:pt x="8674887" y="205083"/>
                    </a:cubicBezTo>
                    <a:cubicBezTo>
                      <a:pt x="8653591" y="205083"/>
                      <a:pt x="8648267" y="203813"/>
                      <a:pt x="8669562" y="200003"/>
                    </a:cubicBezTo>
                    <a:cubicBezTo>
                      <a:pt x="8669562" y="202543"/>
                      <a:pt x="8674887" y="203813"/>
                      <a:pt x="8680210" y="205083"/>
                    </a:cubicBezTo>
                    <a:cubicBezTo>
                      <a:pt x="8701506" y="203813"/>
                      <a:pt x="8717477" y="202543"/>
                      <a:pt x="8738772" y="202543"/>
                    </a:cubicBezTo>
                    <a:lnTo>
                      <a:pt x="8738772" y="203813"/>
                    </a:lnTo>
                    <a:cubicBezTo>
                      <a:pt x="8765391" y="202543"/>
                      <a:pt x="8792010" y="201273"/>
                      <a:pt x="8813308" y="200003"/>
                    </a:cubicBezTo>
                    <a:cubicBezTo>
                      <a:pt x="8829278" y="198733"/>
                      <a:pt x="8839927" y="197463"/>
                      <a:pt x="8850574" y="197463"/>
                    </a:cubicBezTo>
                    <a:cubicBezTo>
                      <a:pt x="8882517" y="196193"/>
                      <a:pt x="8893166" y="196193"/>
                      <a:pt x="8861222" y="200003"/>
                    </a:cubicBezTo>
                    <a:cubicBezTo>
                      <a:pt x="8855897" y="198733"/>
                      <a:pt x="8855897" y="197463"/>
                      <a:pt x="8850574" y="197463"/>
                    </a:cubicBezTo>
                    <a:cubicBezTo>
                      <a:pt x="8839927" y="197463"/>
                      <a:pt x="8829278" y="198733"/>
                      <a:pt x="8813308" y="200003"/>
                    </a:cubicBezTo>
                    <a:cubicBezTo>
                      <a:pt x="8792010" y="202543"/>
                      <a:pt x="8770716" y="207623"/>
                      <a:pt x="8754745" y="208893"/>
                    </a:cubicBezTo>
                    <a:cubicBezTo>
                      <a:pt x="8770716" y="208893"/>
                      <a:pt x="8786688" y="210163"/>
                      <a:pt x="8797335" y="212703"/>
                    </a:cubicBezTo>
                    <a:lnTo>
                      <a:pt x="8781364" y="226673"/>
                    </a:lnTo>
                    <a:cubicBezTo>
                      <a:pt x="8818630" y="227943"/>
                      <a:pt x="8914460" y="211433"/>
                      <a:pt x="8914460" y="205083"/>
                    </a:cubicBezTo>
                    <a:cubicBezTo>
                      <a:pt x="9052881" y="217783"/>
                      <a:pt x="9287131" y="207623"/>
                      <a:pt x="9382960" y="198733"/>
                    </a:cubicBezTo>
                    <a:cubicBezTo>
                      <a:pt x="9388284" y="197463"/>
                      <a:pt x="9398932" y="196193"/>
                      <a:pt x="9409579" y="196193"/>
                    </a:cubicBezTo>
                    <a:cubicBezTo>
                      <a:pt x="9404255" y="197463"/>
                      <a:pt x="9393609" y="197463"/>
                      <a:pt x="9382960" y="198733"/>
                    </a:cubicBezTo>
                    <a:cubicBezTo>
                      <a:pt x="9366989" y="202543"/>
                      <a:pt x="9361665" y="206353"/>
                      <a:pt x="9382960" y="201273"/>
                    </a:cubicBezTo>
                    <a:cubicBezTo>
                      <a:pt x="9430875" y="198733"/>
                      <a:pt x="9484113" y="186033"/>
                      <a:pt x="9489438" y="194923"/>
                    </a:cubicBezTo>
                    <a:cubicBezTo>
                      <a:pt x="9537352" y="188573"/>
                      <a:pt x="9532029" y="205083"/>
                      <a:pt x="9606563" y="206353"/>
                    </a:cubicBezTo>
                    <a:cubicBezTo>
                      <a:pt x="9606563" y="208893"/>
                      <a:pt x="9611888" y="198733"/>
                      <a:pt x="9606563" y="194923"/>
                    </a:cubicBezTo>
                    <a:cubicBezTo>
                      <a:pt x="9601239" y="194923"/>
                      <a:pt x="9601239" y="193653"/>
                      <a:pt x="9595915" y="193653"/>
                    </a:cubicBezTo>
                    <a:cubicBezTo>
                      <a:pt x="9601239" y="193653"/>
                      <a:pt x="9606563" y="193653"/>
                      <a:pt x="9606563" y="194923"/>
                    </a:cubicBezTo>
                    <a:cubicBezTo>
                      <a:pt x="9729011" y="213973"/>
                      <a:pt x="9878081" y="180953"/>
                      <a:pt x="10021824" y="193653"/>
                    </a:cubicBezTo>
                    <a:lnTo>
                      <a:pt x="10027148" y="193653"/>
                    </a:lnTo>
                    <a:lnTo>
                      <a:pt x="10021824" y="193653"/>
                    </a:lnTo>
                    <a:cubicBezTo>
                      <a:pt x="10011177" y="194923"/>
                      <a:pt x="9995204" y="202543"/>
                      <a:pt x="9979233" y="207623"/>
                    </a:cubicBezTo>
                    <a:cubicBezTo>
                      <a:pt x="10091035" y="200003"/>
                      <a:pt x="10197512" y="194923"/>
                      <a:pt x="10298666" y="177143"/>
                    </a:cubicBezTo>
                    <a:cubicBezTo>
                      <a:pt x="10288017" y="183493"/>
                      <a:pt x="10293341" y="189843"/>
                      <a:pt x="10266722" y="193653"/>
                    </a:cubicBezTo>
                    <a:cubicBezTo>
                      <a:pt x="10346580" y="193653"/>
                      <a:pt x="10437086" y="189843"/>
                      <a:pt x="10474353" y="175873"/>
                    </a:cubicBezTo>
                    <a:cubicBezTo>
                      <a:pt x="10421114" y="169523"/>
                      <a:pt x="10469028" y="183493"/>
                      <a:pt x="10437086" y="183493"/>
                    </a:cubicBezTo>
                    <a:cubicBezTo>
                      <a:pt x="10378524" y="170793"/>
                      <a:pt x="10479676" y="156823"/>
                      <a:pt x="10532915" y="160633"/>
                    </a:cubicBezTo>
                    <a:lnTo>
                      <a:pt x="10532915" y="163173"/>
                    </a:lnTo>
                    <a:cubicBezTo>
                      <a:pt x="10612773" y="163173"/>
                      <a:pt x="10612773" y="154283"/>
                      <a:pt x="10692632" y="154283"/>
                    </a:cubicBezTo>
                    <a:cubicBezTo>
                      <a:pt x="10740546" y="161903"/>
                      <a:pt x="10650041" y="158093"/>
                      <a:pt x="10671336" y="166983"/>
                    </a:cubicBezTo>
                    <a:cubicBezTo>
                      <a:pt x="10687307" y="189843"/>
                      <a:pt x="10847023" y="182223"/>
                      <a:pt x="10862996" y="184763"/>
                    </a:cubicBezTo>
                    <a:cubicBezTo>
                      <a:pt x="10884291" y="179683"/>
                      <a:pt x="10910910" y="175873"/>
                      <a:pt x="10905586" y="169523"/>
                    </a:cubicBezTo>
                    <a:cubicBezTo>
                      <a:pt x="10964148" y="163173"/>
                      <a:pt x="10932205" y="183493"/>
                      <a:pt x="10974796" y="182223"/>
                    </a:cubicBezTo>
                    <a:lnTo>
                      <a:pt x="11139835" y="139043"/>
                    </a:lnTo>
                    <a:cubicBezTo>
                      <a:pt x="11139835" y="137773"/>
                      <a:pt x="11145160" y="136503"/>
                      <a:pt x="11150484" y="136503"/>
                    </a:cubicBezTo>
                    <a:lnTo>
                      <a:pt x="11139835" y="139043"/>
                    </a:lnTo>
                    <a:cubicBezTo>
                      <a:pt x="11134512" y="145393"/>
                      <a:pt x="11193075" y="158093"/>
                      <a:pt x="11145160" y="166983"/>
                    </a:cubicBezTo>
                    <a:cubicBezTo>
                      <a:pt x="11272933" y="164443"/>
                      <a:pt x="11342144" y="136503"/>
                      <a:pt x="11422002" y="122533"/>
                    </a:cubicBezTo>
                    <a:cubicBezTo>
                      <a:pt x="11459268" y="126343"/>
                      <a:pt x="11581718" y="117453"/>
                      <a:pt x="11624308" y="116183"/>
                    </a:cubicBezTo>
                    <a:cubicBezTo>
                      <a:pt x="11645603" y="128883"/>
                      <a:pt x="11587040" y="114913"/>
                      <a:pt x="11576393" y="125073"/>
                    </a:cubicBezTo>
                    <a:lnTo>
                      <a:pt x="11640278" y="139043"/>
                    </a:lnTo>
                    <a:cubicBezTo>
                      <a:pt x="11555098" y="141583"/>
                      <a:pt x="11650927" y="160633"/>
                      <a:pt x="11603013" y="169523"/>
                    </a:cubicBezTo>
                    <a:cubicBezTo>
                      <a:pt x="11672222" y="161903"/>
                      <a:pt x="11831938" y="170793"/>
                      <a:pt x="11933092" y="174603"/>
                    </a:cubicBezTo>
                    <a:cubicBezTo>
                      <a:pt x="11863882" y="147933"/>
                      <a:pt x="12071513" y="161903"/>
                      <a:pt x="12066188" y="137773"/>
                    </a:cubicBezTo>
                    <a:cubicBezTo>
                      <a:pt x="12183314" y="133963"/>
                      <a:pt x="12124751" y="156823"/>
                      <a:pt x="12172665" y="161903"/>
                    </a:cubicBezTo>
                    <a:cubicBezTo>
                      <a:pt x="12295115" y="153013"/>
                      <a:pt x="12412239" y="159363"/>
                      <a:pt x="12524041" y="156823"/>
                    </a:cubicBezTo>
                    <a:cubicBezTo>
                      <a:pt x="12524041" y="156823"/>
                      <a:pt x="12524041" y="159363"/>
                      <a:pt x="12518716" y="161903"/>
                    </a:cubicBezTo>
                    <a:cubicBezTo>
                      <a:pt x="12619871" y="154283"/>
                      <a:pt x="12790235" y="161903"/>
                      <a:pt x="12891387" y="140313"/>
                    </a:cubicBezTo>
                    <a:cubicBezTo>
                      <a:pt x="12886064" y="145393"/>
                      <a:pt x="12896712" y="149203"/>
                      <a:pt x="12870093" y="153013"/>
                    </a:cubicBezTo>
                    <a:cubicBezTo>
                      <a:pt x="12981893" y="161903"/>
                      <a:pt x="12891387" y="122533"/>
                      <a:pt x="13019161" y="136503"/>
                    </a:cubicBezTo>
                    <a:lnTo>
                      <a:pt x="12987217" y="147933"/>
                    </a:lnTo>
                    <a:cubicBezTo>
                      <a:pt x="13067076" y="136503"/>
                      <a:pt x="13141609" y="158093"/>
                      <a:pt x="13232115" y="140313"/>
                    </a:cubicBezTo>
                    <a:cubicBezTo>
                      <a:pt x="13237439" y="146663"/>
                      <a:pt x="13216143" y="149203"/>
                      <a:pt x="13200173" y="151743"/>
                    </a:cubicBezTo>
                    <a:cubicBezTo>
                      <a:pt x="13285354" y="146663"/>
                      <a:pt x="13375860" y="149203"/>
                      <a:pt x="13445071" y="132693"/>
                    </a:cubicBezTo>
                    <a:cubicBezTo>
                      <a:pt x="13455717" y="140313"/>
                      <a:pt x="13445071" y="146663"/>
                      <a:pt x="13413128" y="151743"/>
                    </a:cubicBezTo>
                    <a:cubicBezTo>
                      <a:pt x="13492985" y="160633"/>
                      <a:pt x="13503632" y="130153"/>
                      <a:pt x="13578167" y="139043"/>
                    </a:cubicBezTo>
                    <a:cubicBezTo>
                      <a:pt x="13599462" y="140313"/>
                      <a:pt x="13642053" y="150473"/>
                      <a:pt x="13626082" y="150473"/>
                    </a:cubicBezTo>
                    <a:cubicBezTo>
                      <a:pt x="13663348" y="140313"/>
                      <a:pt x="13775149" y="140313"/>
                      <a:pt x="13817742" y="136503"/>
                    </a:cubicBezTo>
                    <a:cubicBezTo>
                      <a:pt x="13828388" y="144123"/>
                      <a:pt x="13860331" y="146663"/>
                      <a:pt x="13902923" y="154283"/>
                    </a:cubicBezTo>
                    <a:cubicBezTo>
                      <a:pt x="14264945" y="154283"/>
                      <a:pt x="14637616" y="156823"/>
                      <a:pt x="14999639" y="144123"/>
                    </a:cubicBezTo>
                    <a:cubicBezTo>
                      <a:pt x="15015123" y="142853"/>
                      <a:pt x="15027823" y="140313"/>
                      <a:pt x="15039253" y="137773"/>
                    </a:cubicBezTo>
                    <a:cubicBezTo>
                      <a:pt x="15055762" y="161903"/>
                      <a:pt x="15016393" y="153013"/>
                      <a:pt x="15026553" y="168253"/>
                    </a:cubicBezTo>
                    <a:cubicBezTo>
                      <a:pt x="15025283" y="147933"/>
                      <a:pt x="15043062" y="161903"/>
                      <a:pt x="15072273" y="155553"/>
                    </a:cubicBezTo>
                    <a:lnTo>
                      <a:pt x="15073543" y="158093"/>
                    </a:lnTo>
                    <a:cubicBezTo>
                      <a:pt x="15086243" y="154283"/>
                      <a:pt x="15093862" y="166983"/>
                      <a:pt x="15106562" y="160633"/>
                    </a:cubicBezTo>
                    <a:lnTo>
                      <a:pt x="15106562" y="155553"/>
                    </a:lnTo>
                    <a:cubicBezTo>
                      <a:pt x="15120533" y="142853"/>
                      <a:pt x="15138312" y="182223"/>
                      <a:pt x="15145933" y="155553"/>
                    </a:cubicBezTo>
                    <a:lnTo>
                      <a:pt x="15157362" y="169523"/>
                    </a:lnTo>
                    <a:cubicBezTo>
                      <a:pt x="15171333" y="146663"/>
                      <a:pt x="15180223" y="177143"/>
                      <a:pt x="15198003" y="156823"/>
                    </a:cubicBezTo>
                    <a:lnTo>
                      <a:pt x="15195462" y="160633"/>
                    </a:lnTo>
                    <a:cubicBezTo>
                      <a:pt x="15219593" y="170793"/>
                      <a:pt x="15244993" y="135233"/>
                      <a:pt x="15253883" y="154283"/>
                    </a:cubicBezTo>
                    <a:cubicBezTo>
                      <a:pt x="15274203" y="150473"/>
                      <a:pt x="15297062" y="146663"/>
                      <a:pt x="15300873" y="127613"/>
                    </a:cubicBezTo>
                    <a:cubicBezTo>
                      <a:pt x="15305953" y="133963"/>
                      <a:pt x="15302143" y="145393"/>
                      <a:pt x="15299603" y="151743"/>
                    </a:cubicBezTo>
                    <a:cubicBezTo>
                      <a:pt x="15375803" y="142853"/>
                      <a:pt x="15459623" y="146663"/>
                      <a:pt x="15526933" y="122533"/>
                    </a:cubicBezTo>
                    <a:cubicBezTo>
                      <a:pt x="15530743" y="126343"/>
                      <a:pt x="15525662" y="128883"/>
                      <a:pt x="15524393" y="133963"/>
                    </a:cubicBezTo>
                    <a:cubicBezTo>
                      <a:pt x="15566303" y="112373"/>
                      <a:pt x="15610753" y="156823"/>
                      <a:pt x="15641233" y="116183"/>
                    </a:cubicBezTo>
                    <a:lnTo>
                      <a:pt x="15652662" y="99673"/>
                    </a:lnTo>
                    <a:cubicBezTo>
                      <a:pt x="15662823" y="106023"/>
                      <a:pt x="15661553" y="118723"/>
                      <a:pt x="15669173" y="123803"/>
                    </a:cubicBezTo>
                    <a:cubicBezTo>
                      <a:pt x="15676793" y="112373"/>
                      <a:pt x="15707273" y="121263"/>
                      <a:pt x="15712353" y="106023"/>
                    </a:cubicBezTo>
                    <a:cubicBezTo>
                      <a:pt x="15717433" y="112373"/>
                      <a:pt x="15711083" y="114913"/>
                      <a:pt x="15711083" y="119993"/>
                    </a:cubicBezTo>
                    <a:cubicBezTo>
                      <a:pt x="15730133" y="123803"/>
                      <a:pt x="15752993" y="98403"/>
                      <a:pt x="15770773" y="103483"/>
                    </a:cubicBezTo>
                    <a:lnTo>
                      <a:pt x="15764423" y="111103"/>
                    </a:lnTo>
                    <a:cubicBezTo>
                      <a:pt x="15860943" y="140313"/>
                      <a:pt x="15984133" y="163173"/>
                      <a:pt x="16064143" y="125073"/>
                    </a:cubicBezTo>
                    <a:cubicBezTo>
                      <a:pt x="16085733" y="118723"/>
                      <a:pt x="16074303" y="146663"/>
                      <a:pt x="16083193" y="145393"/>
                    </a:cubicBezTo>
                    <a:cubicBezTo>
                      <a:pt x="16164473" y="114913"/>
                      <a:pt x="16262262" y="163173"/>
                      <a:pt x="16337193" y="114913"/>
                    </a:cubicBezTo>
                    <a:cubicBezTo>
                      <a:pt x="16395612" y="102213"/>
                      <a:pt x="16413393" y="48873"/>
                      <a:pt x="16413393" y="48873"/>
                    </a:cubicBezTo>
                    <a:cubicBezTo>
                      <a:pt x="16274962" y="70463"/>
                      <a:pt x="16150503" y="47603"/>
                      <a:pt x="16010803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3524609" y="8333807"/>
            <a:ext cx="4763391" cy="1848987"/>
          </a:xfrm>
          <a:custGeom>
            <a:avLst/>
            <a:gdLst/>
            <a:ahLst/>
            <a:cxnLst/>
            <a:rect l="l" t="t" r="r" b="b"/>
            <a:pathLst>
              <a:path w="4763391" h="1848987">
                <a:moveTo>
                  <a:pt x="0" y="0"/>
                </a:moveTo>
                <a:lnTo>
                  <a:pt x="4763391" y="0"/>
                </a:lnTo>
                <a:lnTo>
                  <a:pt x="4763391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750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3629" y="-164932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TextBox 3"/>
          <p:cNvSpPr txBox="1"/>
          <p:nvPr/>
        </p:nvSpPr>
        <p:spPr>
          <a:xfrm>
            <a:off x="4271261" y="2064340"/>
            <a:ext cx="13760438" cy="769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8"/>
              </a:lnSpc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Állattenyésztő telepen nem szabad alkalmazni: 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állapotos nőt, 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szoptatós anyát, 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fiatalkorú dolgozót. 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fedeztetéshez használt eszközök és tárgyak mind a baleset megelőzést szolgálják. 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Élő állattal dolgozunk, mindig fokozott óvatossággal tevékenykedjünk, és az állattal a jó gazda gondosságával bánjunk!</a:t>
            </a:r>
          </a:p>
          <a:p>
            <a:pPr algn="l">
              <a:lnSpc>
                <a:spcPts val="6858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4818060" y="99062"/>
            <a:ext cx="1859276" cy="1859276"/>
          </a:xfrm>
          <a:custGeom>
            <a:avLst/>
            <a:gdLst/>
            <a:ahLst/>
            <a:cxnLst/>
            <a:rect l="l" t="t" r="r" b="b"/>
            <a:pathLst>
              <a:path w="1859276" h="1859276">
                <a:moveTo>
                  <a:pt x="0" y="0"/>
                </a:moveTo>
                <a:lnTo>
                  <a:pt x="1859276" y="0"/>
                </a:lnTo>
                <a:lnTo>
                  <a:pt x="1859276" y="1859276"/>
                </a:lnTo>
                <a:lnTo>
                  <a:pt x="0" y="1859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520867" y="131990"/>
            <a:ext cx="7216304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Balesetmegelőzés</a:t>
            </a:r>
          </a:p>
        </p:txBody>
      </p:sp>
      <p:sp>
        <p:nvSpPr>
          <p:cNvPr id="6" name="AutoShape 6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7" name="Freeform 7"/>
          <p:cNvSpPr/>
          <p:nvPr/>
        </p:nvSpPr>
        <p:spPr>
          <a:xfrm>
            <a:off x="-387911" y="6172200"/>
            <a:ext cx="4802684" cy="4114800"/>
          </a:xfrm>
          <a:custGeom>
            <a:avLst/>
            <a:gdLst/>
            <a:ahLst/>
            <a:cxnLst/>
            <a:rect l="l" t="t" r="r" b="b"/>
            <a:pathLst>
              <a:path w="4802684" h="4114800">
                <a:moveTo>
                  <a:pt x="0" y="0"/>
                </a:moveTo>
                <a:lnTo>
                  <a:pt x="4802684" y="0"/>
                </a:lnTo>
                <a:lnTo>
                  <a:pt x="48026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538685"/>
            <a:ext cx="16802445" cy="8851819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4" name="Group 4"/>
          <p:cNvGrpSpPr/>
          <p:nvPr/>
        </p:nvGrpSpPr>
        <p:grpSpPr>
          <a:xfrm>
            <a:off x="4456150" y="9664455"/>
            <a:ext cx="9375700" cy="115654"/>
            <a:chOff x="0" y="0"/>
            <a:chExt cx="28827361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783413" y="550579"/>
            <a:ext cx="8743732" cy="9229529"/>
          </a:xfrm>
          <a:custGeom>
            <a:avLst/>
            <a:gdLst/>
            <a:ahLst/>
            <a:cxnLst/>
            <a:rect l="l" t="t" r="r" b="b"/>
            <a:pathLst>
              <a:path w="8743732" h="9229529">
                <a:moveTo>
                  <a:pt x="0" y="0"/>
                </a:moveTo>
                <a:lnTo>
                  <a:pt x="8743732" y="0"/>
                </a:lnTo>
                <a:lnTo>
                  <a:pt x="8743732" y="9229530"/>
                </a:lnTo>
                <a:lnTo>
                  <a:pt x="0" y="9229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315"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66" y="4682951"/>
            <a:ext cx="5526588" cy="5168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02" y="403581"/>
            <a:ext cx="5354552" cy="50072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67207" y="3995606"/>
            <a:ext cx="4150935" cy="66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7"/>
              </a:lnSpc>
              <a:spcBef>
                <a:spcPct val="0"/>
              </a:spcBef>
            </a:pPr>
            <a:r>
              <a:rPr lang="en-US" sz="3484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Természetes fedeztetés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7207" y="8455848"/>
            <a:ext cx="4416734" cy="57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  <a:spcBef>
                <a:spcPct val="0"/>
              </a:spcBef>
            </a:pPr>
            <a:r>
              <a:rPr lang="en-US" sz="3010" b="1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Mesterséges termékenyítés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16873" y="-164932"/>
            <a:ext cx="1714478" cy="10616863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3" name="Group 3"/>
          <p:cNvGrpSpPr/>
          <p:nvPr/>
        </p:nvGrpSpPr>
        <p:grpSpPr>
          <a:xfrm rot="-5400000">
            <a:off x="12685923" y="4865858"/>
            <a:ext cx="8095057" cy="115654"/>
            <a:chOff x="0" y="0"/>
            <a:chExt cx="24889782" cy="355600"/>
          </a:xfrm>
        </p:grpSpPr>
        <p:sp>
          <p:nvSpPr>
            <p:cNvPr id="4" name="Freeform 4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-346477" y="9272045"/>
            <a:ext cx="18634477" cy="1179887"/>
          </a:xfrm>
          <a:prstGeom prst="rect">
            <a:avLst/>
          </a:prstGeom>
          <a:solidFill>
            <a:srgbClr val="F0EFEC"/>
          </a:solidFill>
        </p:spPr>
      </p:sp>
      <p:sp>
        <p:nvSpPr>
          <p:cNvPr id="6" name="TextBox 6"/>
          <p:cNvSpPr txBox="1"/>
          <p:nvPr/>
        </p:nvSpPr>
        <p:spPr>
          <a:xfrm>
            <a:off x="-898432" y="326637"/>
            <a:ext cx="15440395" cy="1316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1">
                <a:solidFill>
                  <a:srgbClr val="F0EFE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ELLENŐRIZD A TUDÁSOD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3520" y="-433032"/>
            <a:ext cx="5196384" cy="485931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028700" y="2944858"/>
            <a:ext cx="6272447" cy="2056840"/>
          </a:xfrm>
          <a:custGeom>
            <a:avLst/>
            <a:gdLst/>
            <a:ahLst/>
            <a:cxnLst/>
            <a:rect l="l" t="t" r="r" b="b"/>
            <a:pathLst>
              <a:path w="6272447" h="2056840">
                <a:moveTo>
                  <a:pt x="0" y="0"/>
                </a:moveTo>
                <a:lnTo>
                  <a:pt x="6272447" y="0"/>
                </a:lnTo>
                <a:lnTo>
                  <a:pt x="6272447" y="2056840"/>
                </a:lnTo>
                <a:lnTo>
                  <a:pt x="0" y="205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65850" y="2175779"/>
            <a:ext cx="5198146" cy="230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3"/>
              </a:lnSpc>
            </a:pPr>
            <a:endParaRPr/>
          </a:p>
          <a:p>
            <a:pPr algn="l">
              <a:lnSpc>
                <a:spcPts val="4777"/>
              </a:lnSpc>
            </a:pPr>
            <a:endParaRPr/>
          </a:p>
          <a:p>
            <a:pPr algn="l">
              <a:lnSpc>
                <a:spcPts val="4777"/>
              </a:lnSpc>
            </a:pPr>
            <a:r>
              <a:rPr lang="en-US" sz="4014" u="sng">
                <a:solidFill>
                  <a:srgbClr val="000000"/>
                </a:solidFill>
                <a:latin typeface="Freckle Face"/>
                <a:ea typeface="Freckle Face"/>
                <a:cs typeface="Freckle Face"/>
                <a:sym typeface="Freckle Face"/>
                <a:hlinkClick r:id="rId5" tooltip="https://wordwall.net/resource/104440804"/>
              </a:rPr>
              <a:t>Ellenőrizd a tudásod!</a:t>
            </a:r>
          </a:p>
          <a:p>
            <a:pPr algn="l">
              <a:lnSpc>
                <a:spcPts val="4393"/>
              </a:lnSpc>
            </a:pPr>
            <a:endParaRPr/>
          </a:p>
        </p:txBody>
      </p:sp>
      <p:sp>
        <p:nvSpPr>
          <p:cNvPr id="10" name="Freeform 10"/>
          <p:cNvSpPr/>
          <p:nvPr/>
        </p:nvSpPr>
        <p:spPr>
          <a:xfrm>
            <a:off x="1028700" y="5119796"/>
            <a:ext cx="6272447" cy="2056840"/>
          </a:xfrm>
          <a:custGeom>
            <a:avLst/>
            <a:gdLst/>
            <a:ahLst/>
            <a:cxnLst/>
            <a:rect l="l" t="t" r="r" b="b"/>
            <a:pathLst>
              <a:path w="6272447" h="2056840">
                <a:moveTo>
                  <a:pt x="0" y="0"/>
                </a:moveTo>
                <a:lnTo>
                  <a:pt x="6272447" y="0"/>
                </a:lnTo>
                <a:lnTo>
                  <a:pt x="6272447" y="2056840"/>
                </a:lnTo>
                <a:lnTo>
                  <a:pt x="0" y="205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5466022"/>
            <a:ext cx="5587637" cy="74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8"/>
              </a:lnSpc>
            </a:pPr>
            <a:r>
              <a:rPr lang="en-US" sz="4363" u="sng">
                <a:solidFill>
                  <a:srgbClr val="866042"/>
                </a:solidFill>
                <a:latin typeface="Freckle Face"/>
                <a:ea typeface="Freckle Face"/>
                <a:cs typeface="Freckle Face"/>
                <a:sym typeface="Freckle Face"/>
                <a:hlinkClick r:id="rId6" tooltip="https://docs.google.com/document/d/1C5RBGNzSvhzCYGf0Npp6OH5A7U5sMf5H/edit?usp=drive_link&amp;ouid=114131170708676019434&amp;rtpof=true&amp;sd=true"/>
              </a:rPr>
              <a:t>További tudnivalók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357" y="7713826"/>
            <a:ext cx="7526040" cy="129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1"/>
              </a:lnSpc>
            </a:pPr>
            <a:r>
              <a:rPr lang="en-US" sz="3522">
                <a:solidFill>
                  <a:srgbClr val="E7E4DE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Készítette: Csukáné Bozsok Gabriella</a:t>
            </a:r>
          </a:p>
          <a:p>
            <a:pPr algn="just">
              <a:lnSpc>
                <a:spcPts val="4931"/>
              </a:lnSpc>
            </a:pPr>
            <a:r>
              <a:rPr lang="en-US" sz="3522">
                <a:solidFill>
                  <a:srgbClr val="E7E4DE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Vörös Ildikó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58676" y="4277866"/>
            <a:ext cx="8432603" cy="3949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6"/>
              </a:lnSpc>
              <a:spcBef>
                <a:spcPct val="0"/>
              </a:spcBef>
            </a:pPr>
            <a:r>
              <a:rPr lang="en-US" sz="3333" b="1">
                <a:solidFill>
                  <a:srgbClr val="FFFFF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Források:</a:t>
            </a:r>
          </a:p>
          <a:p>
            <a:pPr algn="l">
              <a:lnSpc>
                <a:spcPts val="3875"/>
              </a:lnSpc>
              <a:spcBef>
                <a:spcPct val="0"/>
              </a:spcBef>
            </a:pPr>
            <a:r>
              <a:rPr lang="en-US" sz="3256">
                <a:solidFill>
                  <a:srgbClr val="FFFFF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Pusztai Zsófia: Mesterlovász oktatási segédanyag, Nemzeti Agrárgazdasági Kamara, 2019. pp. 167-170.</a:t>
            </a:r>
          </a:p>
          <a:p>
            <a:pPr algn="l">
              <a:lnSpc>
                <a:spcPts val="3875"/>
              </a:lnSpc>
              <a:spcBef>
                <a:spcPct val="0"/>
              </a:spcBef>
            </a:pPr>
            <a:r>
              <a:rPr lang="en-US" sz="3256" b="1">
                <a:solidFill>
                  <a:srgbClr val="FFFFF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Képek:</a:t>
            </a:r>
            <a:r>
              <a:rPr lang="en-US" sz="3256">
                <a:solidFill>
                  <a:srgbClr val="FFFFF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</a:p>
          <a:p>
            <a:pPr algn="l">
              <a:lnSpc>
                <a:spcPts val="3875"/>
              </a:lnSpc>
              <a:spcBef>
                <a:spcPct val="0"/>
              </a:spcBef>
            </a:pPr>
            <a:r>
              <a:rPr lang="en-US" sz="3256">
                <a:solidFill>
                  <a:srgbClr val="FFFFF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Pinterest, saját kép</a:t>
            </a:r>
          </a:p>
          <a:p>
            <a:pPr algn="l">
              <a:lnSpc>
                <a:spcPts val="7573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00" b="-10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5992" y="2857664"/>
            <a:ext cx="16751547" cy="5923645"/>
            <a:chOff x="0" y="0"/>
            <a:chExt cx="22335396" cy="789819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335396" cy="186023"/>
              <a:chOff x="0" y="0"/>
              <a:chExt cx="42696170" cy="3556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92710" y="34947"/>
                <a:ext cx="42564091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2564091" h="277644">
                    <a:moveTo>
                      <a:pt x="42161502" y="19663"/>
                    </a:moveTo>
                    <a:cubicBezTo>
                      <a:pt x="42114509" y="23473"/>
                      <a:pt x="42053552" y="32363"/>
                      <a:pt x="42010370" y="23473"/>
                    </a:cubicBezTo>
                    <a:cubicBezTo>
                      <a:pt x="41828759" y="28553"/>
                      <a:pt x="41647152" y="-13357"/>
                      <a:pt x="41461730" y="4423"/>
                    </a:cubicBezTo>
                    <a:cubicBezTo>
                      <a:pt x="41471891" y="10773"/>
                      <a:pt x="41461730" y="20933"/>
                      <a:pt x="41451570" y="24743"/>
                    </a:cubicBezTo>
                    <a:lnTo>
                      <a:pt x="41449030" y="18393"/>
                    </a:lnTo>
                    <a:lnTo>
                      <a:pt x="41435059" y="31093"/>
                    </a:lnTo>
                    <a:cubicBezTo>
                      <a:pt x="41421091" y="32363"/>
                      <a:pt x="41427441" y="15853"/>
                      <a:pt x="41438870" y="13313"/>
                    </a:cubicBezTo>
                    <a:cubicBezTo>
                      <a:pt x="41365209" y="13313"/>
                      <a:pt x="41299170" y="19663"/>
                      <a:pt x="41226780" y="15853"/>
                    </a:cubicBezTo>
                    <a:cubicBezTo>
                      <a:pt x="41221702" y="36173"/>
                      <a:pt x="41189952" y="17123"/>
                      <a:pt x="41187409" y="37443"/>
                    </a:cubicBezTo>
                    <a:cubicBezTo>
                      <a:pt x="41183602" y="33633"/>
                      <a:pt x="41187409" y="32363"/>
                      <a:pt x="41188680" y="28553"/>
                    </a:cubicBezTo>
                    <a:cubicBezTo>
                      <a:pt x="41174709" y="31093"/>
                      <a:pt x="41164552" y="33633"/>
                      <a:pt x="41155659" y="34903"/>
                    </a:cubicBezTo>
                    <a:cubicBezTo>
                      <a:pt x="40888392" y="37443"/>
                      <a:pt x="40746900" y="32363"/>
                      <a:pt x="40338131" y="14583"/>
                    </a:cubicBezTo>
                    <a:cubicBezTo>
                      <a:pt x="37932699" y="-1927"/>
                      <a:pt x="35621603" y="12043"/>
                      <a:pt x="33263341" y="5693"/>
                    </a:cubicBezTo>
                    <a:cubicBezTo>
                      <a:pt x="30873632" y="9503"/>
                      <a:pt x="28515367" y="27283"/>
                      <a:pt x="26062773" y="32363"/>
                    </a:cubicBezTo>
                    <a:cubicBezTo>
                      <a:pt x="25685451" y="64113"/>
                      <a:pt x="25166635" y="48873"/>
                      <a:pt x="24726423" y="76813"/>
                    </a:cubicBezTo>
                    <a:lnTo>
                      <a:pt x="24757869" y="66653"/>
                    </a:lnTo>
                    <a:cubicBezTo>
                      <a:pt x="24380548" y="80623"/>
                      <a:pt x="24286216" y="64113"/>
                      <a:pt x="23798841" y="52683"/>
                    </a:cubicBezTo>
                    <a:cubicBezTo>
                      <a:pt x="23798841" y="64113"/>
                      <a:pt x="23610183" y="55223"/>
                      <a:pt x="23688792" y="74273"/>
                    </a:cubicBezTo>
                    <a:cubicBezTo>
                      <a:pt x="23515851" y="89513"/>
                      <a:pt x="23390074" y="47603"/>
                      <a:pt x="23154248" y="56493"/>
                    </a:cubicBezTo>
                    <a:cubicBezTo>
                      <a:pt x="23138529" y="50143"/>
                      <a:pt x="23154248" y="67923"/>
                      <a:pt x="23107085" y="61573"/>
                    </a:cubicBezTo>
                    <a:cubicBezTo>
                      <a:pt x="22493936" y="84433"/>
                      <a:pt x="23232857" y="51413"/>
                      <a:pt x="22431052" y="33633"/>
                    </a:cubicBezTo>
                    <a:cubicBezTo>
                      <a:pt x="21330528" y="39983"/>
                      <a:pt x="20214281" y="59033"/>
                      <a:pt x="19160923" y="47603"/>
                    </a:cubicBezTo>
                    <a:cubicBezTo>
                      <a:pt x="19223810" y="46333"/>
                      <a:pt x="19255253" y="61573"/>
                      <a:pt x="19145203" y="61573"/>
                    </a:cubicBezTo>
                    <a:cubicBezTo>
                      <a:pt x="19035150" y="31093"/>
                      <a:pt x="18783601" y="69193"/>
                      <a:pt x="18594940" y="57763"/>
                    </a:cubicBezTo>
                    <a:cubicBezTo>
                      <a:pt x="18610662" y="51413"/>
                      <a:pt x="18704992" y="50143"/>
                      <a:pt x="18752158" y="46333"/>
                    </a:cubicBezTo>
                    <a:cubicBezTo>
                      <a:pt x="18280505" y="33633"/>
                      <a:pt x="17871739" y="52683"/>
                      <a:pt x="17431532" y="39983"/>
                    </a:cubicBezTo>
                    <a:cubicBezTo>
                      <a:pt x="17007042" y="52683"/>
                      <a:pt x="16488225" y="26013"/>
                      <a:pt x="16205233" y="41253"/>
                    </a:cubicBezTo>
                    <a:cubicBezTo>
                      <a:pt x="16268119" y="29823"/>
                      <a:pt x="16016570" y="32363"/>
                      <a:pt x="15922241" y="26013"/>
                    </a:cubicBezTo>
                    <a:cubicBezTo>
                      <a:pt x="15607806" y="61573"/>
                      <a:pt x="15073265" y="13313"/>
                      <a:pt x="14695944" y="37443"/>
                    </a:cubicBezTo>
                    <a:lnTo>
                      <a:pt x="14711667" y="31093"/>
                    </a:lnTo>
                    <a:cubicBezTo>
                      <a:pt x="13532536" y="33633"/>
                      <a:pt x="12259072" y="26013"/>
                      <a:pt x="11048497" y="42523"/>
                    </a:cubicBezTo>
                    <a:cubicBezTo>
                      <a:pt x="10356741" y="46333"/>
                      <a:pt x="9586373" y="14583"/>
                      <a:pt x="8831728" y="29823"/>
                    </a:cubicBezTo>
                    <a:cubicBezTo>
                      <a:pt x="8690233" y="34903"/>
                      <a:pt x="8800285" y="42523"/>
                      <a:pt x="8690233" y="45063"/>
                    </a:cubicBezTo>
                    <a:cubicBezTo>
                      <a:pt x="8501572" y="43793"/>
                      <a:pt x="8690233" y="33633"/>
                      <a:pt x="8611625" y="29823"/>
                    </a:cubicBezTo>
                    <a:cubicBezTo>
                      <a:pt x="8234303" y="43793"/>
                      <a:pt x="7746928" y="27283"/>
                      <a:pt x="7275275" y="27283"/>
                    </a:cubicBezTo>
                    <a:cubicBezTo>
                      <a:pt x="7212389" y="32363"/>
                      <a:pt x="7086615" y="34903"/>
                      <a:pt x="7133780" y="42523"/>
                    </a:cubicBezTo>
                    <a:cubicBezTo>
                      <a:pt x="6614962" y="18393"/>
                      <a:pt x="5907483" y="51413"/>
                      <a:pt x="5372942" y="32363"/>
                    </a:cubicBezTo>
                    <a:cubicBezTo>
                      <a:pt x="5561605" y="62843"/>
                      <a:pt x="5058506" y="48873"/>
                      <a:pt x="4869846" y="56493"/>
                    </a:cubicBezTo>
                    <a:cubicBezTo>
                      <a:pt x="4759794" y="55223"/>
                      <a:pt x="4759794" y="47603"/>
                      <a:pt x="4791237" y="41253"/>
                    </a:cubicBezTo>
                    <a:cubicBezTo>
                      <a:pt x="4398193" y="45063"/>
                      <a:pt x="4193810" y="46333"/>
                      <a:pt x="3706437" y="37443"/>
                    </a:cubicBezTo>
                    <a:cubicBezTo>
                      <a:pt x="3486330" y="41253"/>
                      <a:pt x="3423444" y="57763"/>
                      <a:pt x="3156175" y="52683"/>
                    </a:cubicBezTo>
                    <a:cubicBezTo>
                      <a:pt x="2998957" y="31093"/>
                      <a:pt x="2605914" y="51413"/>
                      <a:pt x="2354364" y="43793"/>
                    </a:cubicBezTo>
                    <a:cubicBezTo>
                      <a:pt x="2417253" y="61573"/>
                      <a:pt x="2087095" y="76813"/>
                      <a:pt x="1835546" y="69193"/>
                    </a:cubicBezTo>
                    <a:lnTo>
                      <a:pt x="1914155" y="43793"/>
                    </a:lnTo>
                    <a:cubicBezTo>
                      <a:pt x="1819826" y="45063"/>
                      <a:pt x="172549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62606" y="224133"/>
                      <a:pt x="1898432" y="225403"/>
                      <a:pt x="2260033" y="236833"/>
                    </a:cubicBezTo>
                    <a:cubicBezTo>
                      <a:pt x="2102815" y="231753"/>
                      <a:pt x="2260033" y="220323"/>
                      <a:pt x="2338642" y="219053"/>
                    </a:cubicBezTo>
                    <a:lnTo>
                      <a:pt x="2511580" y="236833"/>
                    </a:lnTo>
                    <a:cubicBezTo>
                      <a:pt x="2715963" y="246993"/>
                      <a:pt x="2998955" y="230483"/>
                      <a:pt x="3187616" y="220323"/>
                    </a:cubicBezTo>
                    <a:cubicBezTo>
                      <a:pt x="3219059" y="224133"/>
                      <a:pt x="3234781" y="229213"/>
                      <a:pt x="3234781" y="233023"/>
                    </a:cubicBezTo>
                    <a:cubicBezTo>
                      <a:pt x="3423442" y="244453"/>
                      <a:pt x="3423442" y="222863"/>
                      <a:pt x="3502051" y="219053"/>
                    </a:cubicBezTo>
                    <a:lnTo>
                      <a:pt x="3627825" y="231753"/>
                    </a:lnTo>
                    <a:lnTo>
                      <a:pt x="3659268" y="219053"/>
                    </a:lnTo>
                    <a:cubicBezTo>
                      <a:pt x="3847929" y="211433"/>
                      <a:pt x="4099478" y="215243"/>
                      <a:pt x="4068035" y="235563"/>
                    </a:cubicBezTo>
                    <a:cubicBezTo>
                      <a:pt x="4146644" y="231753"/>
                      <a:pt x="4209530" y="227943"/>
                      <a:pt x="4115199" y="221593"/>
                    </a:cubicBezTo>
                    <a:cubicBezTo>
                      <a:pt x="4303862" y="233023"/>
                      <a:pt x="4806957" y="233023"/>
                      <a:pt x="5137113" y="226673"/>
                    </a:cubicBezTo>
                    <a:cubicBezTo>
                      <a:pt x="4979895" y="221593"/>
                      <a:pt x="4995618" y="215243"/>
                      <a:pt x="4979895" y="202543"/>
                    </a:cubicBezTo>
                    <a:cubicBezTo>
                      <a:pt x="5152835" y="180953"/>
                      <a:pt x="5168558" y="206353"/>
                      <a:pt x="5310053" y="193653"/>
                    </a:cubicBezTo>
                    <a:cubicBezTo>
                      <a:pt x="5310053" y="201273"/>
                      <a:pt x="5467271" y="210163"/>
                      <a:pt x="5310053" y="215243"/>
                    </a:cubicBezTo>
                    <a:cubicBezTo>
                      <a:pt x="5750263" y="243183"/>
                      <a:pt x="6379133" y="220323"/>
                      <a:pt x="6945115" y="226673"/>
                    </a:cubicBezTo>
                    <a:cubicBezTo>
                      <a:pt x="7055169" y="222863"/>
                      <a:pt x="7023724" y="220323"/>
                      <a:pt x="7070889" y="213973"/>
                    </a:cubicBezTo>
                    <a:cubicBezTo>
                      <a:pt x="7432490" y="235563"/>
                      <a:pt x="7856978" y="212703"/>
                      <a:pt x="8234301" y="222863"/>
                    </a:cubicBezTo>
                    <a:cubicBezTo>
                      <a:pt x="8155692" y="213973"/>
                      <a:pt x="8265744" y="188573"/>
                      <a:pt x="8485848" y="187303"/>
                    </a:cubicBezTo>
                    <a:cubicBezTo>
                      <a:pt x="8721674" y="169523"/>
                      <a:pt x="8580179" y="212703"/>
                      <a:pt x="8784562" y="222863"/>
                    </a:cubicBezTo>
                    <a:cubicBezTo>
                      <a:pt x="8894614" y="213973"/>
                      <a:pt x="9083275" y="212703"/>
                      <a:pt x="9161883" y="213973"/>
                    </a:cubicBezTo>
                    <a:lnTo>
                      <a:pt x="9161883" y="216513"/>
                    </a:lnTo>
                    <a:cubicBezTo>
                      <a:pt x="9287659" y="206353"/>
                      <a:pt x="9492041" y="201273"/>
                      <a:pt x="9649259" y="210163"/>
                    </a:cubicBezTo>
                    <a:lnTo>
                      <a:pt x="9617814" y="211433"/>
                    </a:lnTo>
                    <a:cubicBezTo>
                      <a:pt x="9743588" y="212703"/>
                      <a:pt x="9885086" y="224133"/>
                      <a:pt x="10010858" y="222863"/>
                    </a:cubicBezTo>
                    <a:cubicBezTo>
                      <a:pt x="10073746" y="206353"/>
                      <a:pt x="10388181" y="216513"/>
                      <a:pt x="10466790" y="201273"/>
                    </a:cubicBezTo>
                    <a:cubicBezTo>
                      <a:pt x="10482510" y="202543"/>
                      <a:pt x="10466790" y="203813"/>
                      <a:pt x="10498233" y="207623"/>
                    </a:cubicBezTo>
                    <a:lnTo>
                      <a:pt x="10513956" y="193653"/>
                    </a:lnTo>
                    <a:lnTo>
                      <a:pt x="10765502" y="201273"/>
                    </a:lnTo>
                    <a:cubicBezTo>
                      <a:pt x="10702616" y="206353"/>
                      <a:pt x="10702616" y="212703"/>
                      <a:pt x="10624007" y="216513"/>
                    </a:cubicBezTo>
                    <a:cubicBezTo>
                      <a:pt x="10907000" y="226673"/>
                      <a:pt x="10718336" y="203813"/>
                      <a:pt x="10859834" y="196193"/>
                    </a:cubicBezTo>
                    <a:cubicBezTo>
                      <a:pt x="11048494" y="186033"/>
                      <a:pt x="11048494" y="200003"/>
                      <a:pt x="11127104" y="206353"/>
                    </a:cubicBezTo>
                    <a:cubicBezTo>
                      <a:pt x="11048494" y="213973"/>
                      <a:pt x="10985608" y="202543"/>
                      <a:pt x="10938443" y="205083"/>
                    </a:cubicBezTo>
                    <a:cubicBezTo>
                      <a:pt x="10828391" y="216513"/>
                      <a:pt x="11048494" y="210163"/>
                      <a:pt x="11064218" y="217783"/>
                    </a:cubicBezTo>
                    <a:cubicBezTo>
                      <a:pt x="11111381" y="217783"/>
                      <a:pt x="11127104" y="201273"/>
                      <a:pt x="11268598" y="203813"/>
                    </a:cubicBezTo>
                    <a:cubicBezTo>
                      <a:pt x="11394373" y="205083"/>
                      <a:pt x="11677365" y="201273"/>
                      <a:pt x="11645922" y="216513"/>
                    </a:cubicBezTo>
                    <a:cubicBezTo>
                      <a:pt x="11755974" y="208893"/>
                      <a:pt x="11866025" y="210163"/>
                      <a:pt x="11944634" y="202543"/>
                    </a:cubicBezTo>
                    <a:cubicBezTo>
                      <a:pt x="11850305" y="200003"/>
                      <a:pt x="11661642" y="196193"/>
                      <a:pt x="11645922" y="186033"/>
                    </a:cubicBezTo>
                    <a:cubicBezTo>
                      <a:pt x="11740251" y="183493"/>
                      <a:pt x="11913191" y="179683"/>
                      <a:pt x="11944634" y="186033"/>
                    </a:cubicBezTo>
                    <a:lnTo>
                      <a:pt x="11866025" y="189843"/>
                    </a:lnTo>
                    <a:cubicBezTo>
                      <a:pt x="11944634" y="186033"/>
                      <a:pt x="12196183" y="191113"/>
                      <a:pt x="12070409" y="175873"/>
                    </a:cubicBezTo>
                    <a:lnTo>
                      <a:pt x="12259069" y="196193"/>
                    </a:lnTo>
                    <a:cubicBezTo>
                      <a:pt x="12321958" y="184763"/>
                      <a:pt x="12510618" y="184763"/>
                      <a:pt x="12667836" y="182223"/>
                    </a:cubicBezTo>
                    <a:cubicBezTo>
                      <a:pt x="12667836" y="197463"/>
                      <a:pt x="12557784" y="215243"/>
                      <a:pt x="12840774" y="219053"/>
                    </a:cubicBezTo>
                    <a:lnTo>
                      <a:pt x="13092322" y="202543"/>
                    </a:lnTo>
                    <a:cubicBezTo>
                      <a:pt x="13218098" y="201273"/>
                      <a:pt x="13249541" y="205083"/>
                      <a:pt x="13233818" y="213973"/>
                    </a:cubicBezTo>
                    <a:cubicBezTo>
                      <a:pt x="13674028" y="222863"/>
                      <a:pt x="13689751" y="170793"/>
                      <a:pt x="14035629" y="184763"/>
                    </a:cubicBezTo>
                    <a:cubicBezTo>
                      <a:pt x="13894134" y="203813"/>
                      <a:pt x="14004186" y="205083"/>
                      <a:pt x="14161403" y="210163"/>
                    </a:cubicBezTo>
                    <a:cubicBezTo>
                      <a:pt x="14161403" y="207623"/>
                      <a:pt x="14177123" y="201273"/>
                      <a:pt x="14240012" y="200003"/>
                    </a:cubicBezTo>
                    <a:cubicBezTo>
                      <a:pt x="14192846" y="191113"/>
                      <a:pt x="14145680" y="212703"/>
                      <a:pt x="14019906" y="200003"/>
                    </a:cubicBezTo>
                    <a:cubicBezTo>
                      <a:pt x="13988463" y="188573"/>
                      <a:pt x="14161403" y="192383"/>
                      <a:pt x="14240012" y="188573"/>
                    </a:cubicBezTo>
                    <a:cubicBezTo>
                      <a:pt x="14554447" y="229213"/>
                      <a:pt x="15277646" y="198733"/>
                      <a:pt x="15780744" y="217783"/>
                    </a:cubicBezTo>
                    <a:cubicBezTo>
                      <a:pt x="15749300" y="194923"/>
                      <a:pt x="16000849" y="211433"/>
                      <a:pt x="16110899" y="202543"/>
                    </a:cubicBezTo>
                    <a:cubicBezTo>
                      <a:pt x="16079456" y="226673"/>
                      <a:pt x="16393891" y="198733"/>
                      <a:pt x="16535387" y="212703"/>
                    </a:cubicBezTo>
                    <a:lnTo>
                      <a:pt x="16472501" y="193653"/>
                    </a:lnTo>
                    <a:cubicBezTo>
                      <a:pt x="16786936" y="207623"/>
                      <a:pt x="16975597" y="158093"/>
                      <a:pt x="17164257" y="186033"/>
                    </a:cubicBezTo>
                    <a:cubicBezTo>
                      <a:pt x="17337198" y="193653"/>
                      <a:pt x="17101371" y="202543"/>
                      <a:pt x="17038485" y="206353"/>
                    </a:cubicBezTo>
                    <a:cubicBezTo>
                      <a:pt x="17274312" y="231753"/>
                      <a:pt x="17683076" y="186033"/>
                      <a:pt x="17871736" y="213973"/>
                    </a:cubicBezTo>
                    <a:cubicBezTo>
                      <a:pt x="17887459" y="205083"/>
                      <a:pt x="17824573" y="189843"/>
                      <a:pt x="18028954" y="180953"/>
                    </a:cubicBezTo>
                    <a:cubicBezTo>
                      <a:pt x="18201894" y="191113"/>
                      <a:pt x="18532052" y="203813"/>
                      <a:pt x="18500606" y="207623"/>
                    </a:cubicBezTo>
                    <a:cubicBezTo>
                      <a:pt x="18642105" y="202543"/>
                      <a:pt x="18673548" y="196193"/>
                      <a:pt x="18830764" y="203813"/>
                    </a:cubicBezTo>
                    <a:cubicBezTo>
                      <a:pt x="18815041" y="210163"/>
                      <a:pt x="18752155" y="210163"/>
                      <a:pt x="18704991" y="213973"/>
                    </a:cubicBezTo>
                    <a:cubicBezTo>
                      <a:pt x="18940817" y="220323"/>
                      <a:pt x="19145199" y="210163"/>
                      <a:pt x="19349582" y="201273"/>
                    </a:cubicBezTo>
                    <a:cubicBezTo>
                      <a:pt x="19475358" y="219053"/>
                      <a:pt x="19899845" y="210163"/>
                      <a:pt x="20182837" y="220323"/>
                    </a:cubicBezTo>
                    <a:cubicBezTo>
                      <a:pt x="20340054" y="198733"/>
                      <a:pt x="20623044" y="229213"/>
                      <a:pt x="20654489" y="201273"/>
                    </a:cubicBezTo>
                    <a:cubicBezTo>
                      <a:pt x="20654489" y="203813"/>
                      <a:pt x="20685932" y="207623"/>
                      <a:pt x="20701653" y="210163"/>
                    </a:cubicBezTo>
                    <a:cubicBezTo>
                      <a:pt x="20811707" y="202543"/>
                      <a:pt x="20890316" y="183493"/>
                      <a:pt x="21016088" y="182223"/>
                    </a:cubicBezTo>
                    <a:lnTo>
                      <a:pt x="20968924" y="201273"/>
                    </a:lnTo>
                    <a:cubicBezTo>
                      <a:pt x="20937479" y="222863"/>
                      <a:pt x="21283359" y="208893"/>
                      <a:pt x="21361968" y="215243"/>
                    </a:cubicBezTo>
                    <a:cubicBezTo>
                      <a:pt x="21283359" y="202543"/>
                      <a:pt x="21519186" y="216513"/>
                      <a:pt x="21534909" y="203813"/>
                    </a:cubicBezTo>
                    <a:lnTo>
                      <a:pt x="21692126" y="197463"/>
                    </a:lnTo>
                    <a:cubicBezTo>
                      <a:pt x="21943671" y="192383"/>
                      <a:pt x="21723568" y="188573"/>
                      <a:pt x="22022280" y="186033"/>
                    </a:cubicBezTo>
                    <a:cubicBezTo>
                      <a:pt x="22195219" y="184763"/>
                      <a:pt x="22085170" y="207623"/>
                      <a:pt x="22022280" y="205083"/>
                    </a:cubicBezTo>
                    <a:cubicBezTo>
                      <a:pt x="22163780" y="215243"/>
                      <a:pt x="22320996" y="208893"/>
                      <a:pt x="22462492" y="205083"/>
                    </a:cubicBezTo>
                    <a:cubicBezTo>
                      <a:pt x="22399605" y="205083"/>
                      <a:pt x="22383882" y="203813"/>
                      <a:pt x="22446768" y="200003"/>
                    </a:cubicBezTo>
                    <a:cubicBezTo>
                      <a:pt x="22446768" y="202543"/>
                      <a:pt x="22462492" y="203813"/>
                      <a:pt x="22478215" y="205083"/>
                    </a:cubicBezTo>
                    <a:cubicBezTo>
                      <a:pt x="22541101" y="203813"/>
                      <a:pt x="22588264" y="202543"/>
                      <a:pt x="22651150" y="202543"/>
                    </a:cubicBezTo>
                    <a:lnTo>
                      <a:pt x="22651150" y="203813"/>
                    </a:lnTo>
                    <a:cubicBezTo>
                      <a:pt x="22729759" y="202543"/>
                      <a:pt x="22808367" y="201273"/>
                      <a:pt x="22871259" y="200003"/>
                    </a:cubicBezTo>
                    <a:cubicBezTo>
                      <a:pt x="22918422" y="198733"/>
                      <a:pt x="22949866" y="197463"/>
                      <a:pt x="22981308" y="197463"/>
                    </a:cubicBezTo>
                    <a:cubicBezTo>
                      <a:pt x="23075639" y="196193"/>
                      <a:pt x="23107085" y="196193"/>
                      <a:pt x="23012753" y="200003"/>
                    </a:cubicBezTo>
                    <a:cubicBezTo>
                      <a:pt x="22997031" y="198733"/>
                      <a:pt x="22997031" y="197463"/>
                      <a:pt x="22981308" y="197463"/>
                    </a:cubicBezTo>
                    <a:cubicBezTo>
                      <a:pt x="22949866" y="197463"/>
                      <a:pt x="22918422" y="198733"/>
                      <a:pt x="22871259" y="200003"/>
                    </a:cubicBezTo>
                    <a:cubicBezTo>
                      <a:pt x="22808367" y="202543"/>
                      <a:pt x="22745480" y="207623"/>
                      <a:pt x="22698317" y="208893"/>
                    </a:cubicBezTo>
                    <a:cubicBezTo>
                      <a:pt x="22745480" y="208893"/>
                      <a:pt x="22792650" y="210163"/>
                      <a:pt x="22824090" y="212703"/>
                    </a:cubicBezTo>
                    <a:lnTo>
                      <a:pt x="22776927" y="226673"/>
                    </a:lnTo>
                    <a:cubicBezTo>
                      <a:pt x="22886976" y="227943"/>
                      <a:pt x="23169971" y="211433"/>
                      <a:pt x="23169971" y="205083"/>
                    </a:cubicBezTo>
                    <a:cubicBezTo>
                      <a:pt x="23578737" y="217783"/>
                      <a:pt x="24270494" y="207623"/>
                      <a:pt x="24553483" y="198733"/>
                    </a:cubicBezTo>
                    <a:cubicBezTo>
                      <a:pt x="24569206" y="197463"/>
                      <a:pt x="24600651" y="196193"/>
                      <a:pt x="24632092" y="196193"/>
                    </a:cubicBezTo>
                    <a:cubicBezTo>
                      <a:pt x="24616369" y="197463"/>
                      <a:pt x="24584929" y="197463"/>
                      <a:pt x="24553483" y="198733"/>
                    </a:cubicBezTo>
                    <a:cubicBezTo>
                      <a:pt x="24506320" y="202543"/>
                      <a:pt x="24490597" y="206353"/>
                      <a:pt x="24553483" y="201273"/>
                    </a:cubicBezTo>
                    <a:cubicBezTo>
                      <a:pt x="24694979" y="198733"/>
                      <a:pt x="24852195" y="186033"/>
                      <a:pt x="24867918" y="194923"/>
                    </a:cubicBezTo>
                    <a:cubicBezTo>
                      <a:pt x="25009414" y="188573"/>
                      <a:pt x="24993695" y="205083"/>
                      <a:pt x="25213800" y="206353"/>
                    </a:cubicBezTo>
                    <a:cubicBezTo>
                      <a:pt x="25213800" y="208893"/>
                      <a:pt x="25229521" y="198733"/>
                      <a:pt x="25213800" y="194923"/>
                    </a:cubicBezTo>
                    <a:cubicBezTo>
                      <a:pt x="25198077" y="194923"/>
                      <a:pt x="25198077" y="193653"/>
                      <a:pt x="25182353" y="193653"/>
                    </a:cubicBezTo>
                    <a:cubicBezTo>
                      <a:pt x="25198077" y="193653"/>
                      <a:pt x="25213800" y="193653"/>
                      <a:pt x="25213800" y="194923"/>
                    </a:cubicBezTo>
                    <a:cubicBezTo>
                      <a:pt x="25575398" y="213973"/>
                      <a:pt x="26015610" y="180953"/>
                      <a:pt x="26440095" y="193653"/>
                    </a:cubicBezTo>
                    <a:lnTo>
                      <a:pt x="26455818" y="193653"/>
                    </a:lnTo>
                    <a:lnTo>
                      <a:pt x="26440095" y="193653"/>
                    </a:lnTo>
                    <a:cubicBezTo>
                      <a:pt x="26408652" y="194923"/>
                      <a:pt x="26361486" y="202543"/>
                      <a:pt x="26314323" y="207623"/>
                    </a:cubicBezTo>
                    <a:cubicBezTo>
                      <a:pt x="26644480" y="200003"/>
                      <a:pt x="26958916" y="194923"/>
                      <a:pt x="27257627" y="177143"/>
                    </a:cubicBezTo>
                    <a:cubicBezTo>
                      <a:pt x="27226181" y="183493"/>
                      <a:pt x="27241904" y="189843"/>
                      <a:pt x="27163295" y="193653"/>
                    </a:cubicBezTo>
                    <a:cubicBezTo>
                      <a:pt x="27399122" y="193653"/>
                      <a:pt x="27666396" y="189843"/>
                      <a:pt x="27776445" y="175873"/>
                    </a:cubicBezTo>
                    <a:cubicBezTo>
                      <a:pt x="27619226" y="169523"/>
                      <a:pt x="27760722" y="183493"/>
                      <a:pt x="27666396" y="183493"/>
                    </a:cubicBezTo>
                    <a:cubicBezTo>
                      <a:pt x="27493454" y="170793"/>
                      <a:pt x="27792168" y="156823"/>
                      <a:pt x="27949383" y="160633"/>
                    </a:cubicBezTo>
                    <a:lnTo>
                      <a:pt x="27949383" y="163173"/>
                    </a:lnTo>
                    <a:cubicBezTo>
                      <a:pt x="28185210" y="163173"/>
                      <a:pt x="28185210" y="154283"/>
                      <a:pt x="28421038" y="154283"/>
                    </a:cubicBezTo>
                    <a:cubicBezTo>
                      <a:pt x="28562530" y="161903"/>
                      <a:pt x="28295266" y="158093"/>
                      <a:pt x="28358152" y="166983"/>
                    </a:cubicBezTo>
                    <a:cubicBezTo>
                      <a:pt x="28405315" y="189843"/>
                      <a:pt x="28876967" y="182223"/>
                      <a:pt x="28924136" y="184763"/>
                    </a:cubicBezTo>
                    <a:cubicBezTo>
                      <a:pt x="28987022" y="179683"/>
                      <a:pt x="29065628" y="175873"/>
                      <a:pt x="29049908" y="169523"/>
                    </a:cubicBezTo>
                    <a:cubicBezTo>
                      <a:pt x="29222846" y="163173"/>
                      <a:pt x="29128514" y="183493"/>
                      <a:pt x="29254286" y="182223"/>
                    </a:cubicBezTo>
                    <a:lnTo>
                      <a:pt x="29741664" y="139043"/>
                    </a:lnTo>
                    <a:cubicBezTo>
                      <a:pt x="29741664" y="137773"/>
                      <a:pt x="29757387" y="136503"/>
                      <a:pt x="29773107" y="136503"/>
                    </a:cubicBezTo>
                    <a:lnTo>
                      <a:pt x="29741664" y="139043"/>
                    </a:lnTo>
                    <a:cubicBezTo>
                      <a:pt x="29725941" y="145393"/>
                      <a:pt x="29898880" y="158093"/>
                      <a:pt x="29757387" y="166983"/>
                    </a:cubicBezTo>
                    <a:cubicBezTo>
                      <a:pt x="30134707" y="164443"/>
                      <a:pt x="30339094" y="136503"/>
                      <a:pt x="30574919" y="122533"/>
                    </a:cubicBezTo>
                    <a:cubicBezTo>
                      <a:pt x="30684968" y="126343"/>
                      <a:pt x="31046571" y="117453"/>
                      <a:pt x="31172343" y="116183"/>
                    </a:cubicBezTo>
                    <a:cubicBezTo>
                      <a:pt x="31235229" y="128883"/>
                      <a:pt x="31062291" y="114913"/>
                      <a:pt x="31030851" y="125073"/>
                    </a:cubicBezTo>
                    <a:lnTo>
                      <a:pt x="31219509" y="139043"/>
                    </a:lnTo>
                    <a:cubicBezTo>
                      <a:pt x="30967965" y="141583"/>
                      <a:pt x="31250952" y="160633"/>
                      <a:pt x="31109457" y="169523"/>
                    </a:cubicBezTo>
                    <a:cubicBezTo>
                      <a:pt x="31313838" y="161903"/>
                      <a:pt x="31785493" y="170793"/>
                      <a:pt x="32084203" y="174603"/>
                    </a:cubicBezTo>
                    <a:cubicBezTo>
                      <a:pt x="31879822" y="147933"/>
                      <a:pt x="32492972" y="161903"/>
                      <a:pt x="32477249" y="137773"/>
                    </a:cubicBezTo>
                    <a:cubicBezTo>
                      <a:pt x="32823129" y="133963"/>
                      <a:pt x="32650188" y="156823"/>
                      <a:pt x="32791683" y="161903"/>
                    </a:cubicBezTo>
                    <a:cubicBezTo>
                      <a:pt x="33153286" y="153013"/>
                      <a:pt x="33499162" y="159363"/>
                      <a:pt x="33829319" y="156823"/>
                    </a:cubicBezTo>
                    <a:cubicBezTo>
                      <a:pt x="33829319" y="156823"/>
                      <a:pt x="33829319" y="159363"/>
                      <a:pt x="33813599" y="161903"/>
                    </a:cubicBezTo>
                    <a:cubicBezTo>
                      <a:pt x="34112315" y="154283"/>
                      <a:pt x="34615407" y="161903"/>
                      <a:pt x="34914121" y="140313"/>
                    </a:cubicBezTo>
                    <a:cubicBezTo>
                      <a:pt x="34898404" y="145393"/>
                      <a:pt x="34929844" y="149203"/>
                      <a:pt x="34851235" y="153013"/>
                    </a:cubicBezTo>
                    <a:cubicBezTo>
                      <a:pt x="35181391" y="161903"/>
                      <a:pt x="34914121" y="122533"/>
                      <a:pt x="35291446" y="136503"/>
                    </a:cubicBezTo>
                    <a:lnTo>
                      <a:pt x="35197114" y="147933"/>
                    </a:lnTo>
                    <a:cubicBezTo>
                      <a:pt x="35432942" y="136503"/>
                      <a:pt x="35653046" y="158093"/>
                      <a:pt x="35920317" y="140313"/>
                    </a:cubicBezTo>
                    <a:cubicBezTo>
                      <a:pt x="35936033" y="146663"/>
                      <a:pt x="35873147" y="149203"/>
                      <a:pt x="35825984" y="151743"/>
                    </a:cubicBezTo>
                    <a:cubicBezTo>
                      <a:pt x="36077535" y="146663"/>
                      <a:pt x="36344802" y="149203"/>
                      <a:pt x="36549187" y="132693"/>
                    </a:cubicBezTo>
                    <a:cubicBezTo>
                      <a:pt x="36580627" y="140313"/>
                      <a:pt x="36549187" y="146663"/>
                      <a:pt x="36454855" y="151743"/>
                    </a:cubicBezTo>
                    <a:cubicBezTo>
                      <a:pt x="36690682" y="160633"/>
                      <a:pt x="36722122" y="130153"/>
                      <a:pt x="36942233" y="139043"/>
                    </a:cubicBezTo>
                    <a:cubicBezTo>
                      <a:pt x="37005119" y="140313"/>
                      <a:pt x="37130891" y="150473"/>
                      <a:pt x="37083725" y="150473"/>
                    </a:cubicBezTo>
                    <a:cubicBezTo>
                      <a:pt x="37193777" y="140313"/>
                      <a:pt x="37523933" y="140313"/>
                      <a:pt x="37649709" y="136503"/>
                    </a:cubicBezTo>
                    <a:cubicBezTo>
                      <a:pt x="37681152" y="144123"/>
                      <a:pt x="37775481" y="146663"/>
                      <a:pt x="37901253" y="154283"/>
                    </a:cubicBezTo>
                    <a:cubicBezTo>
                      <a:pt x="38970338" y="154283"/>
                      <a:pt x="40070860" y="156823"/>
                      <a:pt x="41139936" y="144123"/>
                    </a:cubicBezTo>
                    <a:cubicBezTo>
                      <a:pt x="41165820" y="142853"/>
                      <a:pt x="41178520" y="140313"/>
                      <a:pt x="41189952" y="137773"/>
                    </a:cubicBezTo>
                    <a:cubicBezTo>
                      <a:pt x="41206459" y="161903"/>
                      <a:pt x="41167091" y="153013"/>
                      <a:pt x="41177252" y="168253"/>
                    </a:cubicBezTo>
                    <a:cubicBezTo>
                      <a:pt x="41175980" y="147933"/>
                      <a:pt x="41193759" y="161903"/>
                      <a:pt x="41222970" y="155553"/>
                    </a:cubicBezTo>
                    <a:lnTo>
                      <a:pt x="41224241" y="158093"/>
                    </a:lnTo>
                    <a:cubicBezTo>
                      <a:pt x="41236941" y="154283"/>
                      <a:pt x="41244559" y="166983"/>
                      <a:pt x="41257259" y="160633"/>
                    </a:cubicBezTo>
                    <a:lnTo>
                      <a:pt x="41257259" y="155553"/>
                    </a:lnTo>
                    <a:cubicBezTo>
                      <a:pt x="41271230" y="142853"/>
                      <a:pt x="41289009" y="182223"/>
                      <a:pt x="41296630" y="155553"/>
                    </a:cubicBezTo>
                    <a:lnTo>
                      <a:pt x="41308059" y="169523"/>
                    </a:lnTo>
                    <a:cubicBezTo>
                      <a:pt x="41322030" y="146663"/>
                      <a:pt x="41330920" y="177143"/>
                      <a:pt x="41348702" y="156823"/>
                    </a:cubicBezTo>
                    <a:lnTo>
                      <a:pt x="41346159" y="160633"/>
                    </a:lnTo>
                    <a:cubicBezTo>
                      <a:pt x="41370291" y="170793"/>
                      <a:pt x="41395691" y="135233"/>
                      <a:pt x="41404580" y="154283"/>
                    </a:cubicBezTo>
                    <a:cubicBezTo>
                      <a:pt x="41424902" y="150473"/>
                      <a:pt x="41447759" y="146663"/>
                      <a:pt x="41451570" y="127613"/>
                    </a:cubicBezTo>
                    <a:cubicBezTo>
                      <a:pt x="41456652" y="133963"/>
                      <a:pt x="41452841" y="145393"/>
                      <a:pt x="41450302" y="151743"/>
                    </a:cubicBezTo>
                    <a:cubicBezTo>
                      <a:pt x="41526502" y="142853"/>
                      <a:pt x="41610320" y="146663"/>
                      <a:pt x="41677630" y="122533"/>
                    </a:cubicBezTo>
                    <a:cubicBezTo>
                      <a:pt x="41681441" y="126343"/>
                      <a:pt x="41676359" y="128883"/>
                      <a:pt x="41675091" y="133963"/>
                    </a:cubicBezTo>
                    <a:cubicBezTo>
                      <a:pt x="41717002" y="112373"/>
                      <a:pt x="41761452" y="156823"/>
                      <a:pt x="41791930" y="116183"/>
                    </a:cubicBezTo>
                    <a:lnTo>
                      <a:pt x="41803359" y="99673"/>
                    </a:lnTo>
                    <a:cubicBezTo>
                      <a:pt x="41813520" y="106023"/>
                      <a:pt x="41812252" y="118723"/>
                      <a:pt x="41819870" y="123803"/>
                    </a:cubicBezTo>
                    <a:cubicBezTo>
                      <a:pt x="41827491" y="112373"/>
                      <a:pt x="41857970" y="121263"/>
                      <a:pt x="41863052" y="106023"/>
                    </a:cubicBezTo>
                    <a:cubicBezTo>
                      <a:pt x="41868130" y="112373"/>
                      <a:pt x="41861780" y="114913"/>
                      <a:pt x="41861780" y="119993"/>
                    </a:cubicBezTo>
                    <a:cubicBezTo>
                      <a:pt x="41880830" y="123803"/>
                      <a:pt x="41903691" y="98403"/>
                      <a:pt x="41921470" y="103483"/>
                    </a:cubicBezTo>
                    <a:lnTo>
                      <a:pt x="41915120" y="111103"/>
                    </a:lnTo>
                    <a:cubicBezTo>
                      <a:pt x="42011641" y="140313"/>
                      <a:pt x="42134830" y="163173"/>
                      <a:pt x="42214841" y="125073"/>
                    </a:cubicBezTo>
                    <a:cubicBezTo>
                      <a:pt x="42236430" y="118723"/>
                      <a:pt x="42225002" y="146663"/>
                      <a:pt x="42233891" y="145393"/>
                    </a:cubicBezTo>
                    <a:cubicBezTo>
                      <a:pt x="42315170" y="114913"/>
                      <a:pt x="42412959" y="163173"/>
                      <a:pt x="42487891" y="114913"/>
                    </a:cubicBezTo>
                    <a:cubicBezTo>
                      <a:pt x="42546309" y="102213"/>
                      <a:pt x="42564091" y="48873"/>
                      <a:pt x="42564091" y="48873"/>
                    </a:cubicBezTo>
                    <a:cubicBezTo>
                      <a:pt x="42425659" y="70463"/>
                      <a:pt x="42301202" y="47603"/>
                      <a:pt x="42161502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7712170"/>
              <a:ext cx="22335396" cy="186023"/>
              <a:chOff x="0" y="0"/>
              <a:chExt cx="42696170" cy="3556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92710" y="34947"/>
                <a:ext cx="42564091" cy="277644"/>
              </a:xfrm>
              <a:custGeom>
                <a:avLst/>
                <a:gdLst/>
                <a:ahLst/>
                <a:cxnLst/>
                <a:rect l="l" t="t" r="r" b="b"/>
                <a:pathLst>
                  <a:path w="42564091" h="277644">
                    <a:moveTo>
                      <a:pt x="42161502" y="19663"/>
                    </a:moveTo>
                    <a:cubicBezTo>
                      <a:pt x="42114509" y="23473"/>
                      <a:pt x="42053552" y="32363"/>
                      <a:pt x="42010370" y="23473"/>
                    </a:cubicBezTo>
                    <a:cubicBezTo>
                      <a:pt x="41828759" y="28553"/>
                      <a:pt x="41647152" y="-13357"/>
                      <a:pt x="41461730" y="4423"/>
                    </a:cubicBezTo>
                    <a:cubicBezTo>
                      <a:pt x="41471891" y="10773"/>
                      <a:pt x="41461730" y="20933"/>
                      <a:pt x="41451570" y="24743"/>
                    </a:cubicBezTo>
                    <a:lnTo>
                      <a:pt x="41449030" y="18393"/>
                    </a:lnTo>
                    <a:lnTo>
                      <a:pt x="41435059" y="31093"/>
                    </a:lnTo>
                    <a:cubicBezTo>
                      <a:pt x="41421091" y="32363"/>
                      <a:pt x="41427441" y="15853"/>
                      <a:pt x="41438870" y="13313"/>
                    </a:cubicBezTo>
                    <a:cubicBezTo>
                      <a:pt x="41365209" y="13313"/>
                      <a:pt x="41299170" y="19663"/>
                      <a:pt x="41226780" y="15853"/>
                    </a:cubicBezTo>
                    <a:cubicBezTo>
                      <a:pt x="41221702" y="36173"/>
                      <a:pt x="41189952" y="17123"/>
                      <a:pt x="41187409" y="37443"/>
                    </a:cubicBezTo>
                    <a:cubicBezTo>
                      <a:pt x="41183602" y="33633"/>
                      <a:pt x="41187409" y="32363"/>
                      <a:pt x="41188680" y="28553"/>
                    </a:cubicBezTo>
                    <a:cubicBezTo>
                      <a:pt x="41174709" y="31093"/>
                      <a:pt x="41164552" y="33633"/>
                      <a:pt x="41155659" y="34903"/>
                    </a:cubicBezTo>
                    <a:cubicBezTo>
                      <a:pt x="40888392" y="37443"/>
                      <a:pt x="40746900" y="32363"/>
                      <a:pt x="40338131" y="14583"/>
                    </a:cubicBezTo>
                    <a:cubicBezTo>
                      <a:pt x="37932699" y="-1927"/>
                      <a:pt x="35621603" y="12043"/>
                      <a:pt x="33263341" y="5693"/>
                    </a:cubicBezTo>
                    <a:cubicBezTo>
                      <a:pt x="30873632" y="9503"/>
                      <a:pt x="28515367" y="27283"/>
                      <a:pt x="26062773" y="32363"/>
                    </a:cubicBezTo>
                    <a:cubicBezTo>
                      <a:pt x="25685451" y="64113"/>
                      <a:pt x="25166635" y="48873"/>
                      <a:pt x="24726423" y="76813"/>
                    </a:cubicBezTo>
                    <a:lnTo>
                      <a:pt x="24757869" y="66653"/>
                    </a:lnTo>
                    <a:cubicBezTo>
                      <a:pt x="24380548" y="80623"/>
                      <a:pt x="24286216" y="64113"/>
                      <a:pt x="23798841" y="52683"/>
                    </a:cubicBezTo>
                    <a:cubicBezTo>
                      <a:pt x="23798841" y="64113"/>
                      <a:pt x="23610183" y="55223"/>
                      <a:pt x="23688792" y="74273"/>
                    </a:cubicBezTo>
                    <a:cubicBezTo>
                      <a:pt x="23515851" y="89513"/>
                      <a:pt x="23390074" y="47603"/>
                      <a:pt x="23154248" y="56493"/>
                    </a:cubicBezTo>
                    <a:cubicBezTo>
                      <a:pt x="23138529" y="50143"/>
                      <a:pt x="23154248" y="67923"/>
                      <a:pt x="23107085" y="61573"/>
                    </a:cubicBezTo>
                    <a:cubicBezTo>
                      <a:pt x="22493936" y="84433"/>
                      <a:pt x="23232857" y="51413"/>
                      <a:pt x="22431052" y="33633"/>
                    </a:cubicBezTo>
                    <a:cubicBezTo>
                      <a:pt x="21330528" y="39983"/>
                      <a:pt x="20214281" y="59033"/>
                      <a:pt x="19160923" y="47603"/>
                    </a:cubicBezTo>
                    <a:cubicBezTo>
                      <a:pt x="19223810" y="46333"/>
                      <a:pt x="19255253" y="61573"/>
                      <a:pt x="19145203" y="61573"/>
                    </a:cubicBezTo>
                    <a:cubicBezTo>
                      <a:pt x="19035150" y="31093"/>
                      <a:pt x="18783601" y="69193"/>
                      <a:pt x="18594940" y="57763"/>
                    </a:cubicBezTo>
                    <a:cubicBezTo>
                      <a:pt x="18610662" y="51413"/>
                      <a:pt x="18704992" y="50143"/>
                      <a:pt x="18752158" y="46333"/>
                    </a:cubicBezTo>
                    <a:cubicBezTo>
                      <a:pt x="18280505" y="33633"/>
                      <a:pt x="17871739" y="52683"/>
                      <a:pt x="17431532" y="39983"/>
                    </a:cubicBezTo>
                    <a:cubicBezTo>
                      <a:pt x="17007042" y="52683"/>
                      <a:pt x="16488225" y="26013"/>
                      <a:pt x="16205233" y="41253"/>
                    </a:cubicBezTo>
                    <a:cubicBezTo>
                      <a:pt x="16268119" y="29823"/>
                      <a:pt x="16016570" y="32363"/>
                      <a:pt x="15922241" y="26013"/>
                    </a:cubicBezTo>
                    <a:cubicBezTo>
                      <a:pt x="15607806" y="61573"/>
                      <a:pt x="15073265" y="13313"/>
                      <a:pt x="14695944" y="37443"/>
                    </a:cubicBezTo>
                    <a:lnTo>
                      <a:pt x="14711667" y="31093"/>
                    </a:lnTo>
                    <a:cubicBezTo>
                      <a:pt x="13532536" y="33633"/>
                      <a:pt x="12259072" y="26013"/>
                      <a:pt x="11048497" y="42523"/>
                    </a:cubicBezTo>
                    <a:cubicBezTo>
                      <a:pt x="10356741" y="46333"/>
                      <a:pt x="9586373" y="14583"/>
                      <a:pt x="8831728" y="29823"/>
                    </a:cubicBezTo>
                    <a:cubicBezTo>
                      <a:pt x="8690233" y="34903"/>
                      <a:pt x="8800285" y="42523"/>
                      <a:pt x="8690233" y="45063"/>
                    </a:cubicBezTo>
                    <a:cubicBezTo>
                      <a:pt x="8501572" y="43793"/>
                      <a:pt x="8690233" y="33633"/>
                      <a:pt x="8611625" y="29823"/>
                    </a:cubicBezTo>
                    <a:cubicBezTo>
                      <a:pt x="8234303" y="43793"/>
                      <a:pt x="7746928" y="27283"/>
                      <a:pt x="7275275" y="27283"/>
                    </a:cubicBezTo>
                    <a:cubicBezTo>
                      <a:pt x="7212389" y="32363"/>
                      <a:pt x="7086615" y="34903"/>
                      <a:pt x="7133780" y="42523"/>
                    </a:cubicBezTo>
                    <a:cubicBezTo>
                      <a:pt x="6614962" y="18393"/>
                      <a:pt x="5907483" y="51413"/>
                      <a:pt x="5372942" y="32363"/>
                    </a:cubicBezTo>
                    <a:cubicBezTo>
                      <a:pt x="5561605" y="62843"/>
                      <a:pt x="5058506" y="48873"/>
                      <a:pt x="4869846" y="56493"/>
                    </a:cubicBezTo>
                    <a:cubicBezTo>
                      <a:pt x="4759794" y="55223"/>
                      <a:pt x="4759794" y="47603"/>
                      <a:pt x="4791237" y="41253"/>
                    </a:cubicBezTo>
                    <a:cubicBezTo>
                      <a:pt x="4398193" y="45063"/>
                      <a:pt x="4193810" y="46333"/>
                      <a:pt x="3706437" y="37443"/>
                    </a:cubicBezTo>
                    <a:cubicBezTo>
                      <a:pt x="3486330" y="41253"/>
                      <a:pt x="3423444" y="57763"/>
                      <a:pt x="3156175" y="52683"/>
                    </a:cubicBezTo>
                    <a:cubicBezTo>
                      <a:pt x="2998957" y="31093"/>
                      <a:pt x="2605914" y="51413"/>
                      <a:pt x="2354364" y="43793"/>
                    </a:cubicBezTo>
                    <a:cubicBezTo>
                      <a:pt x="2417253" y="61573"/>
                      <a:pt x="2087095" y="76813"/>
                      <a:pt x="1835546" y="69193"/>
                    </a:cubicBezTo>
                    <a:lnTo>
                      <a:pt x="1914155" y="43793"/>
                    </a:lnTo>
                    <a:cubicBezTo>
                      <a:pt x="1819826" y="45063"/>
                      <a:pt x="1725494" y="46333"/>
                      <a:pt x="1615442" y="47603"/>
                    </a:cubicBezTo>
                    <a:cubicBezTo>
                      <a:pt x="1550670" y="53953"/>
                      <a:pt x="1468120" y="34903"/>
                      <a:pt x="1399540" y="62843"/>
                    </a:cubicBezTo>
                    <a:lnTo>
                      <a:pt x="1393190" y="51413"/>
                    </a:lnTo>
                    <a:cubicBezTo>
                      <a:pt x="1313180" y="69193"/>
                      <a:pt x="1234440" y="50143"/>
                      <a:pt x="1156970" y="79353"/>
                    </a:cubicBezTo>
                    <a:cubicBezTo>
                      <a:pt x="1136650" y="71733"/>
                      <a:pt x="1102360" y="66653"/>
                      <a:pt x="1082040" y="66653"/>
                    </a:cubicBezTo>
                    <a:cubicBezTo>
                      <a:pt x="1054100" y="79353"/>
                      <a:pt x="1043940" y="78083"/>
                      <a:pt x="1024890" y="98403"/>
                    </a:cubicBezTo>
                    <a:cubicBezTo>
                      <a:pt x="1014730" y="99673"/>
                      <a:pt x="1008380" y="88243"/>
                      <a:pt x="1003300" y="81893"/>
                    </a:cubicBezTo>
                    <a:cubicBezTo>
                      <a:pt x="967740" y="78083"/>
                      <a:pt x="934720" y="56493"/>
                      <a:pt x="905510" y="80623"/>
                    </a:cubicBezTo>
                    <a:lnTo>
                      <a:pt x="904240" y="67923"/>
                    </a:lnTo>
                    <a:cubicBezTo>
                      <a:pt x="876300" y="80623"/>
                      <a:pt x="835660" y="97133"/>
                      <a:pt x="803910" y="81893"/>
                    </a:cubicBezTo>
                    <a:cubicBezTo>
                      <a:pt x="795020" y="93323"/>
                      <a:pt x="763270" y="98403"/>
                      <a:pt x="777240" y="112373"/>
                    </a:cubicBezTo>
                    <a:cubicBezTo>
                      <a:pt x="764540" y="114913"/>
                      <a:pt x="769620" y="90783"/>
                      <a:pt x="756920" y="104753"/>
                    </a:cubicBezTo>
                    <a:lnTo>
                      <a:pt x="768350" y="85703"/>
                    </a:lnTo>
                    <a:cubicBezTo>
                      <a:pt x="697230" y="80623"/>
                      <a:pt x="637540" y="90783"/>
                      <a:pt x="568960" y="100943"/>
                    </a:cubicBezTo>
                    <a:cubicBezTo>
                      <a:pt x="551180" y="79353"/>
                      <a:pt x="505460" y="104753"/>
                      <a:pt x="466090" y="92053"/>
                    </a:cubicBezTo>
                    <a:cubicBezTo>
                      <a:pt x="443230" y="104753"/>
                      <a:pt x="403860" y="86973"/>
                      <a:pt x="386080" y="114913"/>
                    </a:cubicBezTo>
                    <a:lnTo>
                      <a:pt x="384810" y="102213"/>
                    </a:lnTo>
                    <a:cubicBezTo>
                      <a:pt x="354330" y="100943"/>
                      <a:pt x="313690" y="100943"/>
                      <a:pt x="273050" y="94593"/>
                    </a:cubicBezTo>
                    <a:cubicBezTo>
                      <a:pt x="250190" y="90783"/>
                      <a:pt x="250190" y="109833"/>
                      <a:pt x="231140" y="116183"/>
                    </a:cubicBezTo>
                    <a:lnTo>
                      <a:pt x="229870" y="103483"/>
                    </a:lnTo>
                    <a:cubicBezTo>
                      <a:pt x="209550" y="111103"/>
                      <a:pt x="204470" y="131423"/>
                      <a:pt x="196850" y="144123"/>
                    </a:cubicBezTo>
                    <a:cubicBezTo>
                      <a:pt x="181610" y="135233"/>
                      <a:pt x="179070" y="144123"/>
                      <a:pt x="163830" y="135233"/>
                    </a:cubicBezTo>
                    <a:cubicBezTo>
                      <a:pt x="179070" y="127613"/>
                      <a:pt x="191770" y="113643"/>
                      <a:pt x="201930" y="97133"/>
                    </a:cubicBezTo>
                    <a:cubicBezTo>
                      <a:pt x="177800" y="92053"/>
                      <a:pt x="152400" y="123803"/>
                      <a:pt x="137160" y="104753"/>
                    </a:cubicBezTo>
                    <a:cubicBezTo>
                      <a:pt x="116840" y="99673"/>
                      <a:pt x="101600" y="104753"/>
                      <a:pt x="99060" y="119993"/>
                    </a:cubicBezTo>
                    <a:lnTo>
                      <a:pt x="99060" y="122533"/>
                    </a:lnTo>
                    <a:lnTo>
                      <a:pt x="99060" y="119993"/>
                    </a:lnTo>
                    <a:cubicBezTo>
                      <a:pt x="97790" y="114913"/>
                      <a:pt x="86360" y="111103"/>
                      <a:pt x="96520" y="104753"/>
                    </a:cubicBezTo>
                    <a:cubicBezTo>
                      <a:pt x="81280" y="104753"/>
                      <a:pt x="71120" y="106023"/>
                      <a:pt x="62230" y="113643"/>
                    </a:cubicBezTo>
                    <a:cubicBezTo>
                      <a:pt x="64770" y="113643"/>
                      <a:pt x="69850" y="116183"/>
                      <a:pt x="72390" y="114913"/>
                    </a:cubicBezTo>
                    <a:cubicBezTo>
                      <a:pt x="64770" y="127613"/>
                      <a:pt x="49530" y="127613"/>
                      <a:pt x="53340" y="146663"/>
                    </a:cubicBezTo>
                    <a:cubicBezTo>
                      <a:pt x="60960" y="141583"/>
                      <a:pt x="62230" y="139043"/>
                      <a:pt x="71120" y="140313"/>
                    </a:cubicBezTo>
                    <a:cubicBezTo>
                      <a:pt x="67310" y="154283"/>
                      <a:pt x="40640" y="158093"/>
                      <a:pt x="34290" y="145393"/>
                    </a:cubicBezTo>
                    <a:cubicBezTo>
                      <a:pt x="26670" y="131423"/>
                      <a:pt x="52070" y="122533"/>
                      <a:pt x="39370" y="114913"/>
                    </a:cubicBezTo>
                    <a:lnTo>
                      <a:pt x="0" y="145393"/>
                    </a:lnTo>
                    <a:cubicBezTo>
                      <a:pt x="8890" y="141583"/>
                      <a:pt x="19050" y="149203"/>
                      <a:pt x="15240" y="160633"/>
                    </a:cubicBezTo>
                    <a:lnTo>
                      <a:pt x="31750" y="151743"/>
                    </a:lnTo>
                    <a:lnTo>
                      <a:pt x="30480" y="165713"/>
                    </a:lnTo>
                    <a:cubicBezTo>
                      <a:pt x="58420" y="160633"/>
                      <a:pt x="78740" y="174603"/>
                      <a:pt x="107950" y="163173"/>
                    </a:cubicBezTo>
                    <a:lnTo>
                      <a:pt x="96520" y="149203"/>
                    </a:lnTo>
                    <a:cubicBezTo>
                      <a:pt x="113030" y="147933"/>
                      <a:pt x="130810" y="128883"/>
                      <a:pt x="147320" y="145393"/>
                    </a:cubicBezTo>
                    <a:cubicBezTo>
                      <a:pt x="139700" y="150473"/>
                      <a:pt x="144780" y="158093"/>
                      <a:pt x="144780" y="165713"/>
                    </a:cubicBezTo>
                    <a:cubicBezTo>
                      <a:pt x="148590" y="163173"/>
                      <a:pt x="153670" y="158093"/>
                      <a:pt x="157480" y="159363"/>
                    </a:cubicBezTo>
                    <a:lnTo>
                      <a:pt x="149860" y="183493"/>
                    </a:lnTo>
                    <a:cubicBezTo>
                      <a:pt x="157480" y="151743"/>
                      <a:pt x="196850" y="172063"/>
                      <a:pt x="204470" y="166983"/>
                    </a:cubicBezTo>
                    <a:lnTo>
                      <a:pt x="201930" y="172063"/>
                    </a:lnTo>
                    <a:cubicBezTo>
                      <a:pt x="227330" y="182223"/>
                      <a:pt x="196850" y="158093"/>
                      <a:pt x="214630" y="158093"/>
                    </a:cubicBezTo>
                    <a:cubicBezTo>
                      <a:pt x="229870" y="161903"/>
                      <a:pt x="219710" y="184763"/>
                      <a:pt x="233680" y="194923"/>
                    </a:cubicBezTo>
                    <a:cubicBezTo>
                      <a:pt x="259080" y="193653"/>
                      <a:pt x="303530" y="175873"/>
                      <a:pt x="332740" y="194923"/>
                    </a:cubicBezTo>
                    <a:cubicBezTo>
                      <a:pt x="355600" y="191113"/>
                      <a:pt x="381000" y="182223"/>
                      <a:pt x="402590" y="170793"/>
                    </a:cubicBezTo>
                    <a:cubicBezTo>
                      <a:pt x="422910" y="170793"/>
                      <a:pt x="401320" y="196193"/>
                      <a:pt x="422910" y="184763"/>
                    </a:cubicBezTo>
                    <a:cubicBezTo>
                      <a:pt x="420370" y="193653"/>
                      <a:pt x="424180" y="202543"/>
                      <a:pt x="425450" y="210163"/>
                    </a:cubicBezTo>
                    <a:cubicBezTo>
                      <a:pt x="427990" y="201273"/>
                      <a:pt x="463550" y="211433"/>
                      <a:pt x="447040" y="189843"/>
                    </a:cubicBezTo>
                    <a:cubicBezTo>
                      <a:pt x="477520" y="194923"/>
                      <a:pt x="510540" y="196193"/>
                      <a:pt x="542290" y="192383"/>
                    </a:cubicBezTo>
                    <a:cubicBezTo>
                      <a:pt x="532130" y="193653"/>
                      <a:pt x="529590" y="208893"/>
                      <a:pt x="538480" y="216513"/>
                    </a:cubicBezTo>
                    <a:cubicBezTo>
                      <a:pt x="553720" y="201273"/>
                      <a:pt x="579120" y="192383"/>
                      <a:pt x="605790" y="197463"/>
                    </a:cubicBezTo>
                    <a:cubicBezTo>
                      <a:pt x="605790" y="180953"/>
                      <a:pt x="596900" y="182223"/>
                      <a:pt x="599440" y="165713"/>
                    </a:cubicBezTo>
                    <a:cubicBezTo>
                      <a:pt x="603250" y="163173"/>
                      <a:pt x="609600" y="155553"/>
                      <a:pt x="615950" y="156823"/>
                    </a:cubicBezTo>
                    <a:cubicBezTo>
                      <a:pt x="619760" y="173333"/>
                      <a:pt x="618490" y="198733"/>
                      <a:pt x="642620" y="198733"/>
                    </a:cubicBezTo>
                    <a:cubicBezTo>
                      <a:pt x="636270" y="224133"/>
                      <a:pt x="601980" y="194923"/>
                      <a:pt x="613410" y="221593"/>
                    </a:cubicBezTo>
                    <a:cubicBezTo>
                      <a:pt x="603250" y="241913"/>
                      <a:pt x="560070" y="243183"/>
                      <a:pt x="549910" y="230483"/>
                    </a:cubicBezTo>
                    <a:cubicBezTo>
                      <a:pt x="528320" y="252073"/>
                      <a:pt x="566420" y="233023"/>
                      <a:pt x="562610" y="254613"/>
                    </a:cubicBezTo>
                    <a:cubicBezTo>
                      <a:pt x="581660" y="253343"/>
                      <a:pt x="590550" y="241913"/>
                      <a:pt x="619760" y="238103"/>
                    </a:cubicBezTo>
                    <a:cubicBezTo>
                      <a:pt x="619760" y="226673"/>
                      <a:pt x="609600" y="225403"/>
                      <a:pt x="623570" y="216513"/>
                    </a:cubicBezTo>
                    <a:cubicBezTo>
                      <a:pt x="650240" y="193653"/>
                      <a:pt x="656590" y="233023"/>
                      <a:pt x="662940" y="234293"/>
                    </a:cubicBezTo>
                    <a:cubicBezTo>
                      <a:pt x="659130" y="236833"/>
                      <a:pt x="654050" y="238103"/>
                      <a:pt x="650240" y="240643"/>
                    </a:cubicBezTo>
                    <a:cubicBezTo>
                      <a:pt x="668020" y="248263"/>
                      <a:pt x="674370" y="233023"/>
                      <a:pt x="692150" y="234293"/>
                    </a:cubicBezTo>
                    <a:cubicBezTo>
                      <a:pt x="697230" y="263503"/>
                      <a:pt x="662940" y="238103"/>
                      <a:pt x="655320" y="255883"/>
                    </a:cubicBezTo>
                    <a:lnTo>
                      <a:pt x="669290" y="277473"/>
                    </a:lnTo>
                    <a:cubicBezTo>
                      <a:pt x="697230" y="280013"/>
                      <a:pt x="676910" y="253343"/>
                      <a:pt x="706120" y="260963"/>
                    </a:cubicBezTo>
                    <a:lnTo>
                      <a:pt x="702310" y="271123"/>
                    </a:lnTo>
                    <a:lnTo>
                      <a:pt x="720090" y="264773"/>
                    </a:lnTo>
                    <a:cubicBezTo>
                      <a:pt x="720090" y="253343"/>
                      <a:pt x="716280" y="236833"/>
                      <a:pt x="701040" y="239373"/>
                    </a:cubicBezTo>
                    <a:cubicBezTo>
                      <a:pt x="711200" y="211433"/>
                      <a:pt x="715010" y="235563"/>
                      <a:pt x="740410" y="229213"/>
                    </a:cubicBezTo>
                    <a:cubicBezTo>
                      <a:pt x="748030" y="212703"/>
                      <a:pt x="730250" y="230483"/>
                      <a:pt x="728980" y="215243"/>
                    </a:cubicBezTo>
                    <a:cubicBezTo>
                      <a:pt x="726440" y="200003"/>
                      <a:pt x="744220" y="200003"/>
                      <a:pt x="755650" y="197463"/>
                    </a:cubicBezTo>
                    <a:cubicBezTo>
                      <a:pt x="775970" y="197463"/>
                      <a:pt x="765810" y="215243"/>
                      <a:pt x="774700" y="225403"/>
                    </a:cubicBezTo>
                    <a:cubicBezTo>
                      <a:pt x="770890" y="227943"/>
                      <a:pt x="754380" y="230483"/>
                      <a:pt x="756920" y="221593"/>
                    </a:cubicBezTo>
                    <a:cubicBezTo>
                      <a:pt x="731520" y="238103"/>
                      <a:pt x="768350" y="254613"/>
                      <a:pt x="750570" y="267313"/>
                    </a:cubicBezTo>
                    <a:cubicBezTo>
                      <a:pt x="769620" y="276203"/>
                      <a:pt x="769620" y="258423"/>
                      <a:pt x="778510" y="252073"/>
                    </a:cubicBezTo>
                    <a:cubicBezTo>
                      <a:pt x="773430" y="249533"/>
                      <a:pt x="782320" y="235563"/>
                      <a:pt x="777240" y="230483"/>
                    </a:cubicBezTo>
                    <a:cubicBezTo>
                      <a:pt x="810260" y="186033"/>
                      <a:pt x="798830" y="262233"/>
                      <a:pt x="830580" y="254613"/>
                    </a:cubicBezTo>
                    <a:cubicBezTo>
                      <a:pt x="824230" y="226673"/>
                      <a:pt x="873760" y="215243"/>
                      <a:pt x="849630" y="184763"/>
                    </a:cubicBezTo>
                    <a:cubicBezTo>
                      <a:pt x="857250" y="179683"/>
                      <a:pt x="867410" y="173333"/>
                      <a:pt x="875030" y="175873"/>
                    </a:cubicBezTo>
                    <a:cubicBezTo>
                      <a:pt x="866140" y="194923"/>
                      <a:pt x="889000" y="191113"/>
                      <a:pt x="873760" y="208893"/>
                    </a:cubicBezTo>
                    <a:lnTo>
                      <a:pt x="885190" y="208893"/>
                    </a:lnTo>
                    <a:lnTo>
                      <a:pt x="867410" y="231753"/>
                    </a:lnTo>
                    <a:cubicBezTo>
                      <a:pt x="880110" y="244453"/>
                      <a:pt x="901700" y="258423"/>
                      <a:pt x="909320" y="267313"/>
                    </a:cubicBezTo>
                    <a:cubicBezTo>
                      <a:pt x="925830" y="258423"/>
                      <a:pt x="904240" y="249533"/>
                      <a:pt x="923290" y="244453"/>
                    </a:cubicBezTo>
                    <a:cubicBezTo>
                      <a:pt x="916940" y="254613"/>
                      <a:pt x="928370" y="262233"/>
                      <a:pt x="937260" y="262233"/>
                    </a:cubicBezTo>
                    <a:cubicBezTo>
                      <a:pt x="919480" y="254613"/>
                      <a:pt x="937260" y="235563"/>
                      <a:pt x="947420" y="230483"/>
                    </a:cubicBezTo>
                    <a:cubicBezTo>
                      <a:pt x="965200" y="230483"/>
                      <a:pt x="979170" y="248263"/>
                      <a:pt x="976630" y="252073"/>
                    </a:cubicBezTo>
                    <a:lnTo>
                      <a:pt x="962660" y="266043"/>
                    </a:lnTo>
                    <a:cubicBezTo>
                      <a:pt x="971550" y="258423"/>
                      <a:pt x="966470" y="276203"/>
                      <a:pt x="977900" y="269853"/>
                    </a:cubicBezTo>
                    <a:cubicBezTo>
                      <a:pt x="981710" y="259693"/>
                      <a:pt x="989330" y="243183"/>
                      <a:pt x="994410" y="229213"/>
                    </a:cubicBezTo>
                    <a:cubicBezTo>
                      <a:pt x="1005840" y="224133"/>
                      <a:pt x="1013460" y="238103"/>
                      <a:pt x="1017270" y="235563"/>
                    </a:cubicBezTo>
                    <a:lnTo>
                      <a:pt x="999490" y="246993"/>
                    </a:lnTo>
                    <a:cubicBezTo>
                      <a:pt x="1022350" y="243183"/>
                      <a:pt x="1004570" y="276203"/>
                      <a:pt x="1027430" y="268583"/>
                    </a:cubicBezTo>
                    <a:lnTo>
                      <a:pt x="1033780" y="253343"/>
                    </a:lnTo>
                    <a:cubicBezTo>
                      <a:pt x="1038860" y="255883"/>
                      <a:pt x="1040130" y="262233"/>
                      <a:pt x="1036320" y="268583"/>
                    </a:cubicBezTo>
                    <a:cubicBezTo>
                      <a:pt x="1040130" y="258423"/>
                      <a:pt x="1052830" y="259693"/>
                      <a:pt x="1059180" y="255883"/>
                    </a:cubicBezTo>
                    <a:lnTo>
                      <a:pt x="1060450" y="266043"/>
                    </a:lnTo>
                    <a:cubicBezTo>
                      <a:pt x="1070610" y="259693"/>
                      <a:pt x="1083310" y="238103"/>
                      <a:pt x="1094740" y="257153"/>
                    </a:cubicBezTo>
                    <a:cubicBezTo>
                      <a:pt x="1085850" y="233023"/>
                      <a:pt x="1083310" y="257153"/>
                      <a:pt x="1065530" y="245723"/>
                    </a:cubicBezTo>
                    <a:cubicBezTo>
                      <a:pt x="1055370" y="227943"/>
                      <a:pt x="1082040" y="229213"/>
                      <a:pt x="1085850" y="226673"/>
                    </a:cubicBezTo>
                    <a:cubicBezTo>
                      <a:pt x="1084580" y="252073"/>
                      <a:pt x="1111250" y="229213"/>
                      <a:pt x="1122680" y="229213"/>
                    </a:cubicBezTo>
                    <a:cubicBezTo>
                      <a:pt x="1129030" y="238103"/>
                      <a:pt x="1135380" y="241913"/>
                      <a:pt x="1140460" y="248263"/>
                    </a:cubicBezTo>
                    <a:lnTo>
                      <a:pt x="1145540" y="231753"/>
                    </a:lnTo>
                    <a:cubicBezTo>
                      <a:pt x="1150620" y="264773"/>
                      <a:pt x="1169670" y="224133"/>
                      <a:pt x="1182370" y="234293"/>
                    </a:cubicBezTo>
                    <a:cubicBezTo>
                      <a:pt x="1176020" y="244453"/>
                      <a:pt x="1176020" y="257153"/>
                      <a:pt x="1186180" y="262233"/>
                    </a:cubicBezTo>
                    <a:cubicBezTo>
                      <a:pt x="1173480" y="238103"/>
                      <a:pt x="1206500" y="231753"/>
                      <a:pt x="1202690" y="215243"/>
                    </a:cubicBezTo>
                    <a:cubicBezTo>
                      <a:pt x="1226820" y="224133"/>
                      <a:pt x="1197610" y="245723"/>
                      <a:pt x="1203960" y="263503"/>
                    </a:cubicBezTo>
                    <a:cubicBezTo>
                      <a:pt x="1215390" y="244453"/>
                      <a:pt x="1230630" y="276203"/>
                      <a:pt x="1238250" y="252073"/>
                    </a:cubicBezTo>
                    <a:cubicBezTo>
                      <a:pt x="1220470" y="244453"/>
                      <a:pt x="1240790" y="236833"/>
                      <a:pt x="1244600" y="225403"/>
                    </a:cubicBezTo>
                    <a:cubicBezTo>
                      <a:pt x="1266190" y="226673"/>
                      <a:pt x="1240790" y="235563"/>
                      <a:pt x="1256030" y="244453"/>
                    </a:cubicBezTo>
                    <a:cubicBezTo>
                      <a:pt x="1264920" y="240643"/>
                      <a:pt x="1277620" y="222863"/>
                      <a:pt x="1262380" y="215243"/>
                    </a:cubicBezTo>
                    <a:cubicBezTo>
                      <a:pt x="1275080" y="220323"/>
                      <a:pt x="1289050" y="197463"/>
                      <a:pt x="1304290" y="212703"/>
                    </a:cubicBezTo>
                    <a:cubicBezTo>
                      <a:pt x="1310640" y="227943"/>
                      <a:pt x="1277620" y="219053"/>
                      <a:pt x="1285240" y="230483"/>
                    </a:cubicBezTo>
                    <a:cubicBezTo>
                      <a:pt x="1315720" y="231753"/>
                      <a:pt x="1300480" y="193653"/>
                      <a:pt x="1328420" y="188573"/>
                    </a:cubicBezTo>
                    <a:cubicBezTo>
                      <a:pt x="1315720" y="180953"/>
                      <a:pt x="1328420" y="153013"/>
                      <a:pt x="1341120" y="144123"/>
                    </a:cubicBezTo>
                    <a:cubicBezTo>
                      <a:pt x="1372870" y="150473"/>
                      <a:pt x="1327150" y="153013"/>
                      <a:pt x="1339850" y="172063"/>
                    </a:cubicBezTo>
                    <a:lnTo>
                      <a:pt x="1352550" y="169523"/>
                    </a:lnTo>
                    <a:cubicBezTo>
                      <a:pt x="1370330" y="196193"/>
                      <a:pt x="1315720" y="212703"/>
                      <a:pt x="1332230" y="234293"/>
                    </a:cubicBezTo>
                    <a:lnTo>
                      <a:pt x="1346200" y="225403"/>
                    </a:lnTo>
                    <a:cubicBezTo>
                      <a:pt x="1343660" y="233023"/>
                      <a:pt x="1338580" y="246993"/>
                      <a:pt x="1344930" y="253343"/>
                    </a:cubicBezTo>
                    <a:cubicBezTo>
                      <a:pt x="1348740" y="234293"/>
                      <a:pt x="1376680" y="248263"/>
                      <a:pt x="1379220" y="244453"/>
                    </a:cubicBezTo>
                    <a:cubicBezTo>
                      <a:pt x="1381760" y="229213"/>
                      <a:pt x="1367790" y="249533"/>
                      <a:pt x="1370330" y="236833"/>
                    </a:cubicBezTo>
                    <a:cubicBezTo>
                      <a:pt x="1384300" y="233023"/>
                      <a:pt x="1390650" y="206353"/>
                      <a:pt x="1413510" y="216513"/>
                    </a:cubicBezTo>
                    <a:cubicBezTo>
                      <a:pt x="1400810" y="227943"/>
                      <a:pt x="1418590" y="238103"/>
                      <a:pt x="1413510" y="246993"/>
                    </a:cubicBezTo>
                    <a:cubicBezTo>
                      <a:pt x="1424940" y="253343"/>
                      <a:pt x="1417320" y="227943"/>
                      <a:pt x="1432560" y="236833"/>
                    </a:cubicBezTo>
                    <a:lnTo>
                      <a:pt x="1431290" y="245723"/>
                    </a:lnTo>
                    <a:cubicBezTo>
                      <a:pt x="1487170" y="248263"/>
                      <a:pt x="1557020" y="246993"/>
                      <a:pt x="1606550" y="211433"/>
                    </a:cubicBezTo>
                    <a:cubicBezTo>
                      <a:pt x="1607820" y="210163"/>
                      <a:pt x="1609090" y="208893"/>
                      <a:pt x="1610360" y="208893"/>
                    </a:cubicBezTo>
                    <a:cubicBezTo>
                      <a:pt x="1662606" y="224133"/>
                      <a:pt x="1898432" y="225403"/>
                      <a:pt x="2260033" y="236833"/>
                    </a:cubicBezTo>
                    <a:cubicBezTo>
                      <a:pt x="2102815" y="231753"/>
                      <a:pt x="2260033" y="220323"/>
                      <a:pt x="2338642" y="219053"/>
                    </a:cubicBezTo>
                    <a:lnTo>
                      <a:pt x="2511580" y="236833"/>
                    </a:lnTo>
                    <a:cubicBezTo>
                      <a:pt x="2715963" y="246993"/>
                      <a:pt x="2998955" y="230483"/>
                      <a:pt x="3187616" y="220323"/>
                    </a:cubicBezTo>
                    <a:cubicBezTo>
                      <a:pt x="3219059" y="224133"/>
                      <a:pt x="3234781" y="229213"/>
                      <a:pt x="3234781" y="233023"/>
                    </a:cubicBezTo>
                    <a:cubicBezTo>
                      <a:pt x="3423442" y="244453"/>
                      <a:pt x="3423442" y="222863"/>
                      <a:pt x="3502051" y="219053"/>
                    </a:cubicBezTo>
                    <a:lnTo>
                      <a:pt x="3627825" y="231753"/>
                    </a:lnTo>
                    <a:lnTo>
                      <a:pt x="3659268" y="219053"/>
                    </a:lnTo>
                    <a:cubicBezTo>
                      <a:pt x="3847929" y="211433"/>
                      <a:pt x="4099478" y="215243"/>
                      <a:pt x="4068035" y="235563"/>
                    </a:cubicBezTo>
                    <a:cubicBezTo>
                      <a:pt x="4146644" y="231753"/>
                      <a:pt x="4209530" y="227943"/>
                      <a:pt x="4115199" y="221593"/>
                    </a:cubicBezTo>
                    <a:cubicBezTo>
                      <a:pt x="4303862" y="233023"/>
                      <a:pt x="4806957" y="233023"/>
                      <a:pt x="5137113" y="226673"/>
                    </a:cubicBezTo>
                    <a:cubicBezTo>
                      <a:pt x="4979895" y="221593"/>
                      <a:pt x="4995618" y="215243"/>
                      <a:pt x="4979895" y="202543"/>
                    </a:cubicBezTo>
                    <a:cubicBezTo>
                      <a:pt x="5152835" y="180953"/>
                      <a:pt x="5168558" y="206353"/>
                      <a:pt x="5310053" y="193653"/>
                    </a:cubicBezTo>
                    <a:cubicBezTo>
                      <a:pt x="5310053" y="201273"/>
                      <a:pt x="5467271" y="210163"/>
                      <a:pt x="5310053" y="215243"/>
                    </a:cubicBezTo>
                    <a:cubicBezTo>
                      <a:pt x="5750263" y="243183"/>
                      <a:pt x="6379133" y="220323"/>
                      <a:pt x="6945115" y="226673"/>
                    </a:cubicBezTo>
                    <a:cubicBezTo>
                      <a:pt x="7055169" y="222863"/>
                      <a:pt x="7023724" y="220323"/>
                      <a:pt x="7070889" y="213973"/>
                    </a:cubicBezTo>
                    <a:cubicBezTo>
                      <a:pt x="7432490" y="235563"/>
                      <a:pt x="7856978" y="212703"/>
                      <a:pt x="8234301" y="222863"/>
                    </a:cubicBezTo>
                    <a:cubicBezTo>
                      <a:pt x="8155692" y="213973"/>
                      <a:pt x="8265744" y="188573"/>
                      <a:pt x="8485848" y="187303"/>
                    </a:cubicBezTo>
                    <a:cubicBezTo>
                      <a:pt x="8721674" y="169523"/>
                      <a:pt x="8580179" y="212703"/>
                      <a:pt x="8784562" y="222863"/>
                    </a:cubicBezTo>
                    <a:cubicBezTo>
                      <a:pt x="8894614" y="213973"/>
                      <a:pt x="9083275" y="212703"/>
                      <a:pt x="9161883" y="213973"/>
                    </a:cubicBezTo>
                    <a:lnTo>
                      <a:pt x="9161883" y="216513"/>
                    </a:lnTo>
                    <a:cubicBezTo>
                      <a:pt x="9287659" y="206353"/>
                      <a:pt x="9492041" y="201273"/>
                      <a:pt x="9649259" y="210163"/>
                    </a:cubicBezTo>
                    <a:lnTo>
                      <a:pt x="9617814" y="211433"/>
                    </a:lnTo>
                    <a:cubicBezTo>
                      <a:pt x="9743588" y="212703"/>
                      <a:pt x="9885086" y="224133"/>
                      <a:pt x="10010858" y="222863"/>
                    </a:cubicBezTo>
                    <a:cubicBezTo>
                      <a:pt x="10073746" y="206353"/>
                      <a:pt x="10388181" y="216513"/>
                      <a:pt x="10466790" y="201273"/>
                    </a:cubicBezTo>
                    <a:cubicBezTo>
                      <a:pt x="10482510" y="202543"/>
                      <a:pt x="10466790" y="203813"/>
                      <a:pt x="10498233" y="207623"/>
                    </a:cubicBezTo>
                    <a:lnTo>
                      <a:pt x="10513956" y="193653"/>
                    </a:lnTo>
                    <a:lnTo>
                      <a:pt x="10765502" y="201273"/>
                    </a:lnTo>
                    <a:cubicBezTo>
                      <a:pt x="10702616" y="206353"/>
                      <a:pt x="10702616" y="212703"/>
                      <a:pt x="10624007" y="216513"/>
                    </a:cubicBezTo>
                    <a:cubicBezTo>
                      <a:pt x="10907000" y="226673"/>
                      <a:pt x="10718336" y="203813"/>
                      <a:pt x="10859834" y="196193"/>
                    </a:cubicBezTo>
                    <a:cubicBezTo>
                      <a:pt x="11048494" y="186033"/>
                      <a:pt x="11048494" y="200003"/>
                      <a:pt x="11127104" y="206353"/>
                    </a:cubicBezTo>
                    <a:cubicBezTo>
                      <a:pt x="11048494" y="213973"/>
                      <a:pt x="10985608" y="202543"/>
                      <a:pt x="10938443" y="205083"/>
                    </a:cubicBezTo>
                    <a:cubicBezTo>
                      <a:pt x="10828391" y="216513"/>
                      <a:pt x="11048494" y="210163"/>
                      <a:pt x="11064218" y="217783"/>
                    </a:cubicBezTo>
                    <a:cubicBezTo>
                      <a:pt x="11111381" y="217783"/>
                      <a:pt x="11127104" y="201273"/>
                      <a:pt x="11268598" y="203813"/>
                    </a:cubicBezTo>
                    <a:cubicBezTo>
                      <a:pt x="11394373" y="205083"/>
                      <a:pt x="11677365" y="201273"/>
                      <a:pt x="11645922" y="216513"/>
                    </a:cubicBezTo>
                    <a:cubicBezTo>
                      <a:pt x="11755974" y="208893"/>
                      <a:pt x="11866025" y="210163"/>
                      <a:pt x="11944634" y="202543"/>
                    </a:cubicBezTo>
                    <a:cubicBezTo>
                      <a:pt x="11850305" y="200003"/>
                      <a:pt x="11661642" y="196193"/>
                      <a:pt x="11645922" y="186033"/>
                    </a:cubicBezTo>
                    <a:cubicBezTo>
                      <a:pt x="11740251" y="183493"/>
                      <a:pt x="11913191" y="179683"/>
                      <a:pt x="11944634" y="186033"/>
                    </a:cubicBezTo>
                    <a:lnTo>
                      <a:pt x="11866025" y="189843"/>
                    </a:lnTo>
                    <a:cubicBezTo>
                      <a:pt x="11944634" y="186033"/>
                      <a:pt x="12196183" y="191113"/>
                      <a:pt x="12070409" y="175873"/>
                    </a:cubicBezTo>
                    <a:lnTo>
                      <a:pt x="12259069" y="196193"/>
                    </a:lnTo>
                    <a:cubicBezTo>
                      <a:pt x="12321958" y="184763"/>
                      <a:pt x="12510618" y="184763"/>
                      <a:pt x="12667836" y="182223"/>
                    </a:cubicBezTo>
                    <a:cubicBezTo>
                      <a:pt x="12667836" y="197463"/>
                      <a:pt x="12557784" y="215243"/>
                      <a:pt x="12840774" y="219053"/>
                    </a:cubicBezTo>
                    <a:lnTo>
                      <a:pt x="13092322" y="202543"/>
                    </a:lnTo>
                    <a:cubicBezTo>
                      <a:pt x="13218098" y="201273"/>
                      <a:pt x="13249541" y="205083"/>
                      <a:pt x="13233818" y="213973"/>
                    </a:cubicBezTo>
                    <a:cubicBezTo>
                      <a:pt x="13674028" y="222863"/>
                      <a:pt x="13689751" y="170793"/>
                      <a:pt x="14035629" y="184763"/>
                    </a:cubicBezTo>
                    <a:cubicBezTo>
                      <a:pt x="13894134" y="203813"/>
                      <a:pt x="14004186" y="205083"/>
                      <a:pt x="14161403" y="210163"/>
                    </a:cubicBezTo>
                    <a:cubicBezTo>
                      <a:pt x="14161403" y="207623"/>
                      <a:pt x="14177123" y="201273"/>
                      <a:pt x="14240012" y="200003"/>
                    </a:cubicBezTo>
                    <a:cubicBezTo>
                      <a:pt x="14192846" y="191113"/>
                      <a:pt x="14145680" y="212703"/>
                      <a:pt x="14019906" y="200003"/>
                    </a:cubicBezTo>
                    <a:cubicBezTo>
                      <a:pt x="13988463" y="188573"/>
                      <a:pt x="14161403" y="192383"/>
                      <a:pt x="14240012" y="188573"/>
                    </a:cubicBezTo>
                    <a:cubicBezTo>
                      <a:pt x="14554447" y="229213"/>
                      <a:pt x="15277646" y="198733"/>
                      <a:pt x="15780744" y="217783"/>
                    </a:cubicBezTo>
                    <a:cubicBezTo>
                      <a:pt x="15749300" y="194923"/>
                      <a:pt x="16000849" y="211433"/>
                      <a:pt x="16110899" y="202543"/>
                    </a:cubicBezTo>
                    <a:cubicBezTo>
                      <a:pt x="16079456" y="226673"/>
                      <a:pt x="16393891" y="198733"/>
                      <a:pt x="16535387" y="212703"/>
                    </a:cubicBezTo>
                    <a:lnTo>
                      <a:pt x="16472501" y="193653"/>
                    </a:lnTo>
                    <a:cubicBezTo>
                      <a:pt x="16786936" y="207623"/>
                      <a:pt x="16975597" y="158093"/>
                      <a:pt x="17164257" y="186033"/>
                    </a:cubicBezTo>
                    <a:cubicBezTo>
                      <a:pt x="17337198" y="193653"/>
                      <a:pt x="17101371" y="202543"/>
                      <a:pt x="17038485" y="206353"/>
                    </a:cubicBezTo>
                    <a:cubicBezTo>
                      <a:pt x="17274312" y="231753"/>
                      <a:pt x="17683076" y="186033"/>
                      <a:pt x="17871736" y="213973"/>
                    </a:cubicBezTo>
                    <a:cubicBezTo>
                      <a:pt x="17887459" y="205083"/>
                      <a:pt x="17824573" y="189843"/>
                      <a:pt x="18028954" y="180953"/>
                    </a:cubicBezTo>
                    <a:cubicBezTo>
                      <a:pt x="18201894" y="191113"/>
                      <a:pt x="18532052" y="203813"/>
                      <a:pt x="18500606" y="207623"/>
                    </a:cubicBezTo>
                    <a:cubicBezTo>
                      <a:pt x="18642105" y="202543"/>
                      <a:pt x="18673548" y="196193"/>
                      <a:pt x="18830764" y="203813"/>
                    </a:cubicBezTo>
                    <a:cubicBezTo>
                      <a:pt x="18815041" y="210163"/>
                      <a:pt x="18752155" y="210163"/>
                      <a:pt x="18704991" y="213973"/>
                    </a:cubicBezTo>
                    <a:cubicBezTo>
                      <a:pt x="18940817" y="220323"/>
                      <a:pt x="19145199" y="210163"/>
                      <a:pt x="19349582" y="201273"/>
                    </a:cubicBezTo>
                    <a:cubicBezTo>
                      <a:pt x="19475358" y="219053"/>
                      <a:pt x="19899845" y="210163"/>
                      <a:pt x="20182837" y="220323"/>
                    </a:cubicBezTo>
                    <a:cubicBezTo>
                      <a:pt x="20340054" y="198733"/>
                      <a:pt x="20623044" y="229213"/>
                      <a:pt x="20654489" y="201273"/>
                    </a:cubicBezTo>
                    <a:cubicBezTo>
                      <a:pt x="20654489" y="203813"/>
                      <a:pt x="20685932" y="207623"/>
                      <a:pt x="20701653" y="210163"/>
                    </a:cubicBezTo>
                    <a:cubicBezTo>
                      <a:pt x="20811707" y="202543"/>
                      <a:pt x="20890316" y="183493"/>
                      <a:pt x="21016088" y="182223"/>
                    </a:cubicBezTo>
                    <a:lnTo>
                      <a:pt x="20968924" y="201273"/>
                    </a:lnTo>
                    <a:cubicBezTo>
                      <a:pt x="20937479" y="222863"/>
                      <a:pt x="21283359" y="208893"/>
                      <a:pt x="21361968" y="215243"/>
                    </a:cubicBezTo>
                    <a:cubicBezTo>
                      <a:pt x="21283359" y="202543"/>
                      <a:pt x="21519186" y="216513"/>
                      <a:pt x="21534909" y="203813"/>
                    </a:cubicBezTo>
                    <a:lnTo>
                      <a:pt x="21692126" y="197463"/>
                    </a:lnTo>
                    <a:cubicBezTo>
                      <a:pt x="21943671" y="192383"/>
                      <a:pt x="21723568" y="188573"/>
                      <a:pt x="22022280" y="186033"/>
                    </a:cubicBezTo>
                    <a:cubicBezTo>
                      <a:pt x="22195219" y="184763"/>
                      <a:pt x="22085170" y="207623"/>
                      <a:pt x="22022280" y="205083"/>
                    </a:cubicBezTo>
                    <a:cubicBezTo>
                      <a:pt x="22163780" y="215243"/>
                      <a:pt x="22320996" y="208893"/>
                      <a:pt x="22462492" y="205083"/>
                    </a:cubicBezTo>
                    <a:cubicBezTo>
                      <a:pt x="22399605" y="205083"/>
                      <a:pt x="22383882" y="203813"/>
                      <a:pt x="22446768" y="200003"/>
                    </a:cubicBezTo>
                    <a:cubicBezTo>
                      <a:pt x="22446768" y="202543"/>
                      <a:pt x="22462492" y="203813"/>
                      <a:pt x="22478215" y="205083"/>
                    </a:cubicBezTo>
                    <a:cubicBezTo>
                      <a:pt x="22541101" y="203813"/>
                      <a:pt x="22588264" y="202543"/>
                      <a:pt x="22651150" y="202543"/>
                    </a:cubicBezTo>
                    <a:lnTo>
                      <a:pt x="22651150" y="203813"/>
                    </a:lnTo>
                    <a:cubicBezTo>
                      <a:pt x="22729759" y="202543"/>
                      <a:pt x="22808367" y="201273"/>
                      <a:pt x="22871259" y="200003"/>
                    </a:cubicBezTo>
                    <a:cubicBezTo>
                      <a:pt x="22918422" y="198733"/>
                      <a:pt x="22949866" y="197463"/>
                      <a:pt x="22981308" y="197463"/>
                    </a:cubicBezTo>
                    <a:cubicBezTo>
                      <a:pt x="23075639" y="196193"/>
                      <a:pt x="23107085" y="196193"/>
                      <a:pt x="23012753" y="200003"/>
                    </a:cubicBezTo>
                    <a:cubicBezTo>
                      <a:pt x="22997031" y="198733"/>
                      <a:pt x="22997031" y="197463"/>
                      <a:pt x="22981308" y="197463"/>
                    </a:cubicBezTo>
                    <a:cubicBezTo>
                      <a:pt x="22949866" y="197463"/>
                      <a:pt x="22918422" y="198733"/>
                      <a:pt x="22871259" y="200003"/>
                    </a:cubicBezTo>
                    <a:cubicBezTo>
                      <a:pt x="22808367" y="202543"/>
                      <a:pt x="22745480" y="207623"/>
                      <a:pt x="22698317" y="208893"/>
                    </a:cubicBezTo>
                    <a:cubicBezTo>
                      <a:pt x="22745480" y="208893"/>
                      <a:pt x="22792650" y="210163"/>
                      <a:pt x="22824090" y="212703"/>
                    </a:cubicBezTo>
                    <a:lnTo>
                      <a:pt x="22776927" y="226673"/>
                    </a:lnTo>
                    <a:cubicBezTo>
                      <a:pt x="22886976" y="227943"/>
                      <a:pt x="23169971" y="211433"/>
                      <a:pt x="23169971" y="205083"/>
                    </a:cubicBezTo>
                    <a:cubicBezTo>
                      <a:pt x="23578737" y="217783"/>
                      <a:pt x="24270494" y="207623"/>
                      <a:pt x="24553483" y="198733"/>
                    </a:cubicBezTo>
                    <a:cubicBezTo>
                      <a:pt x="24569206" y="197463"/>
                      <a:pt x="24600651" y="196193"/>
                      <a:pt x="24632092" y="196193"/>
                    </a:cubicBezTo>
                    <a:cubicBezTo>
                      <a:pt x="24616369" y="197463"/>
                      <a:pt x="24584929" y="197463"/>
                      <a:pt x="24553483" y="198733"/>
                    </a:cubicBezTo>
                    <a:cubicBezTo>
                      <a:pt x="24506320" y="202543"/>
                      <a:pt x="24490597" y="206353"/>
                      <a:pt x="24553483" y="201273"/>
                    </a:cubicBezTo>
                    <a:cubicBezTo>
                      <a:pt x="24694979" y="198733"/>
                      <a:pt x="24852195" y="186033"/>
                      <a:pt x="24867918" y="194923"/>
                    </a:cubicBezTo>
                    <a:cubicBezTo>
                      <a:pt x="25009414" y="188573"/>
                      <a:pt x="24993695" y="205083"/>
                      <a:pt x="25213800" y="206353"/>
                    </a:cubicBezTo>
                    <a:cubicBezTo>
                      <a:pt x="25213800" y="208893"/>
                      <a:pt x="25229521" y="198733"/>
                      <a:pt x="25213800" y="194923"/>
                    </a:cubicBezTo>
                    <a:cubicBezTo>
                      <a:pt x="25198077" y="194923"/>
                      <a:pt x="25198077" y="193653"/>
                      <a:pt x="25182353" y="193653"/>
                    </a:cubicBezTo>
                    <a:cubicBezTo>
                      <a:pt x="25198077" y="193653"/>
                      <a:pt x="25213800" y="193653"/>
                      <a:pt x="25213800" y="194923"/>
                    </a:cubicBezTo>
                    <a:cubicBezTo>
                      <a:pt x="25575398" y="213973"/>
                      <a:pt x="26015610" y="180953"/>
                      <a:pt x="26440095" y="193653"/>
                    </a:cubicBezTo>
                    <a:lnTo>
                      <a:pt x="26455818" y="193653"/>
                    </a:lnTo>
                    <a:lnTo>
                      <a:pt x="26440095" y="193653"/>
                    </a:lnTo>
                    <a:cubicBezTo>
                      <a:pt x="26408652" y="194923"/>
                      <a:pt x="26361486" y="202543"/>
                      <a:pt x="26314323" y="207623"/>
                    </a:cubicBezTo>
                    <a:cubicBezTo>
                      <a:pt x="26644480" y="200003"/>
                      <a:pt x="26958916" y="194923"/>
                      <a:pt x="27257627" y="177143"/>
                    </a:cubicBezTo>
                    <a:cubicBezTo>
                      <a:pt x="27226181" y="183493"/>
                      <a:pt x="27241904" y="189843"/>
                      <a:pt x="27163295" y="193653"/>
                    </a:cubicBezTo>
                    <a:cubicBezTo>
                      <a:pt x="27399122" y="193653"/>
                      <a:pt x="27666396" y="189843"/>
                      <a:pt x="27776445" y="175873"/>
                    </a:cubicBezTo>
                    <a:cubicBezTo>
                      <a:pt x="27619226" y="169523"/>
                      <a:pt x="27760722" y="183493"/>
                      <a:pt x="27666396" y="183493"/>
                    </a:cubicBezTo>
                    <a:cubicBezTo>
                      <a:pt x="27493454" y="170793"/>
                      <a:pt x="27792168" y="156823"/>
                      <a:pt x="27949383" y="160633"/>
                    </a:cubicBezTo>
                    <a:lnTo>
                      <a:pt x="27949383" y="163173"/>
                    </a:lnTo>
                    <a:cubicBezTo>
                      <a:pt x="28185210" y="163173"/>
                      <a:pt x="28185210" y="154283"/>
                      <a:pt x="28421038" y="154283"/>
                    </a:cubicBezTo>
                    <a:cubicBezTo>
                      <a:pt x="28562530" y="161903"/>
                      <a:pt x="28295266" y="158093"/>
                      <a:pt x="28358152" y="166983"/>
                    </a:cubicBezTo>
                    <a:cubicBezTo>
                      <a:pt x="28405315" y="189843"/>
                      <a:pt x="28876967" y="182223"/>
                      <a:pt x="28924136" y="184763"/>
                    </a:cubicBezTo>
                    <a:cubicBezTo>
                      <a:pt x="28987022" y="179683"/>
                      <a:pt x="29065628" y="175873"/>
                      <a:pt x="29049908" y="169523"/>
                    </a:cubicBezTo>
                    <a:cubicBezTo>
                      <a:pt x="29222846" y="163173"/>
                      <a:pt x="29128514" y="183493"/>
                      <a:pt x="29254286" y="182223"/>
                    </a:cubicBezTo>
                    <a:lnTo>
                      <a:pt x="29741664" y="139043"/>
                    </a:lnTo>
                    <a:cubicBezTo>
                      <a:pt x="29741664" y="137773"/>
                      <a:pt x="29757387" y="136503"/>
                      <a:pt x="29773107" y="136503"/>
                    </a:cubicBezTo>
                    <a:lnTo>
                      <a:pt x="29741664" y="139043"/>
                    </a:lnTo>
                    <a:cubicBezTo>
                      <a:pt x="29725941" y="145393"/>
                      <a:pt x="29898880" y="158093"/>
                      <a:pt x="29757387" y="166983"/>
                    </a:cubicBezTo>
                    <a:cubicBezTo>
                      <a:pt x="30134707" y="164443"/>
                      <a:pt x="30339094" y="136503"/>
                      <a:pt x="30574919" y="122533"/>
                    </a:cubicBezTo>
                    <a:cubicBezTo>
                      <a:pt x="30684968" y="126343"/>
                      <a:pt x="31046571" y="117453"/>
                      <a:pt x="31172343" y="116183"/>
                    </a:cubicBezTo>
                    <a:cubicBezTo>
                      <a:pt x="31235229" y="128883"/>
                      <a:pt x="31062291" y="114913"/>
                      <a:pt x="31030851" y="125073"/>
                    </a:cubicBezTo>
                    <a:lnTo>
                      <a:pt x="31219509" y="139043"/>
                    </a:lnTo>
                    <a:cubicBezTo>
                      <a:pt x="30967965" y="141583"/>
                      <a:pt x="31250952" y="160633"/>
                      <a:pt x="31109457" y="169523"/>
                    </a:cubicBezTo>
                    <a:cubicBezTo>
                      <a:pt x="31313838" y="161903"/>
                      <a:pt x="31785493" y="170793"/>
                      <a:pt x="32084203" y="174603"/>
                    </a:cubicBezTo>
                    <a:cubicBezTo>
                      <a:pt x="31879822" y="147933"/>
                      <a:pt x="32492972" y="161903"/>
                      <a:pt x="32477249" y="137773"/>
                    </a:cubicBezTo>
                    <a:cubicBezTo>
                      <a:pt x="32823129" y="133963"/>
                      <a:pt x="32650188" y="156823"/>
                      <a:pt x="32791683" y="161903"/>
                    </a:cubicBezTo>
                    <a:cubicBezTo>
                      <a:pt x="33153286" y="153013"/>
                      <a:pt x="33499162" y="159363"/>
                      <a:pt x="33829319" y="156823"/>
                    </a:cubicBezTo>
                    <a:cubicBezTo>
                      <a:pt x="33829319" y="156823"/>
                      <a:pt x="33829319" y="159363"/>
                      <a:pt x="33813599" y="161903"/>
                    </a:cubicBezTo>
                    <a:cubicBezTo>
                      <a:pt x="34112315" y="154283"/>
                      <a:pt x="34615407" y="161903"/>
                      <a:pt x="34914121" y="140313"/>
                    </a:cubicBezTo>
                    <a:cubicBezTo>
                      <a:pt x="34898404" y="145393"/>
                      <a:pt x="34929844" y="149203"/>
                      <a:pt x="34851235" y="153013"/>
                    </a:cubicBezTo>
                    <a:cubicBezTo>
                      <a:pt x="35181391" y="161903"/>
                      <a:pt x="34914121" y="122533"/>
                      <a:pt x="35291446" y="136503"/>
                    </a:cubicBezTo>
                    <a:lnTo>
                      <a:pt x="35197114" y="147933"/>
                    </a:lnTo>
                    <a:cubicBezTo>
                      <a:pt x="35432942" y="136503"/>
                      <a:pt x="35653046" y="158093"/>
                      <a:pt x="35920317" y="140313"/>
                    </a:cubicBezTo>
                    <a:cubicBezTo>
                      <a:pt x="35936033" y="146663"/>
                      <a:pt x="35873147" y="149203"/>
                      <a:pt x="35825984" y="151743"/>
                    </a:cubicBezTo>
                    <a:cubicBezTo>
                      <a:pt x="36077535" y="146663"/>
                      <a:pt x="36344802" y="149203"/>
                      <a:pt x="36549187" y="132693"/>
                    </a:cubicBezTo>
                    <a:cubicBezTo>
                      <a:pt x="36580627" y="140313"/>
                      <a:pt x="36549187" y="146663"/>
                      <a:pt x="36454855" y="151743"/>
                    </a:cubicBezTo>
                    <a:cubicBezTo>
                      <a:pt x="36690682" y="160633"/>
                      <a:pt x="36722122" y="130153"/>
                      <a:pt x="36942233" y="139043"/>
                    </a:cubicBezTo>
                    <a:cubicBezTo>
                      <a:pt x="37005119" y="140313"/>
                      <a:pt x="37130891" y="150473"/>
                      <a:pt x="37083725" y="150473"/>
                    </a:cubicBezTo>
                    <a:cubicBezTo>
                      <a:pt x="37193777" y="140313"/>
                      <a:pt x="37523933" y="140313"/>
                      <a:pt x="37649709" y="136503"/>
                    </a:cubicBezTo>
                    <a:cubicBezTo>
                      <a:pt x="37681152" y="144123"/>
                      <a:pt x="37775481" y="146663"/>
                      <a:pt x="37901253" y="154283"/>
                    </a:cubicBezTo>
                    <a:cubicBezTo>
                      <a:pt x="38970338" y="154283"/>
                      <a:pt x="40070860" y="156823"/>
                      <a:pt x="41139936" y="144123"/>
                    </a:cubicBezTo>
                    <a:cubicBezTo>
                      <a:pt x="41165820" y="142853"/>
                      <a:pt x="41178520" y="140313"/>
                      <a:pt x="41189952" y="137773"/>
                    </a:cubicBezTo>
                    <a:cubicBezTo>
                      <a:pt x="41206459" y="161903"/>
                      <a:pt x="41167091" y="153013"/>
                      <a:pt x="41177252" y="168253"/>
                    </a:cubicBezTo>
                    <a:cubicBezTo>
                      <a:pt x="41175980" y="147933"/>
                      <a:pt x="41193759" y="161903"/>
                      <a:pt x="41222970" y="155553"/>
                    </a:cubicBezTo>
                    <a:lnTo>
                      <a:pt x="41224241" y="158093"/>
                    </a:lnTo>
                    <a:cubicBezTo>
                      <a:pt x="41236941" y="154283"/>
                      <a:pt x="41244559" y="166983"/>
                      <a:pt x="41257259" y="160633"/>
                    </a:cubicBezTo>
                    <a:lnTo>
                      <a:pt x="41257259" y="155553"/>
                    </a:lnTo>
                    <a:cubicBezTo>
                      <a:pt x="41271230" y="142853"/>
                      <a:pt x="41289009" y="182223"/>
                      <a:pt x="41296630" y="155553"/>
                    </a:cubicBezTo>
                    <a:lnTo>
                      <a:pt x="41308059" y="169523"/>
                    </a:lnTo>
                    <a:cubicBezTo>
                      <a:pt x="41322030" y="146663"/>
                      <a:pt x="41330920" y="177143"/>
                      <a:pt x="41348702" y="156823"/>
                    </a:cubicBezTo>
                    <a:lnTo>
                      <a:pt x="41346159" y="160633"/>
                    </a:lnTo>
                    <a:cubicBezTo>
                      <a:pt x="41370291" y="170793"/>
                      <a:pt x="41395691" y="135233"/>
                      <a:pt x="41404580" y="154283"/>
                    </a:cubicBezTo>
                    <a:cubicBezTo>
                      <a:pt x="41424902" y="150473"/>
                      <a:pt x="41447759" y="146663"/>
                      <a:pt x="41451570" y="127613"/>
                    </a:cubicBezTo>
                    <a:cubicBezTo>
                      <a:pt x="41456652" y="133963"/>
                      <a:pt x="41452841" y="145393"/>
                      <a:pt x="41450302" y="151743"/>
                    </a:cubicBezTo>
                    <a:cubicBezTo>
                      <a:pt x="41526502" y="142853"/>
                      <a:pt x="41610320" y="146663"/>
                      <a:pt x="41677630" y="122533"/>
                    </a:cubicBezTo>
                    <a:cubicBezTo>
                      <a:pt x="41681441" y="126343"/>
                      <a:pt x="41676359" y="128883"/>
                      <a:pt x="41675091" y="133963"/>
                    </a:cubicBezTo>
                    <a:cubicBezTo>
                      <a:pt x="41717002" y="112373"/>
                      <a:pt x="41761452" y="156823"/>
                      <a:pt x="41791930" y="116183"/>
                    </a:cubicBezTo>
                    <a:lnTo>
                      <a:pt x="41803359" y="99673"/>
                    </a:lnTo>
                    <a:cubicBezTo>
                      <a:pt x="41813520" y="106023"/>
                      <a:pt x="41812252" y="118723"/>
                      <a:pt x="41819870" y="123803"/>
                    </a:cubicBezTo>
                    <a:cubicBezTo>
                      <a:pt x="41827491" y="112373"/>
                      <a:pt x="41857970" y="121263"/>
                      <a:pt x="41863052" y="106023"/>
                    </a:cubicBezTo>
                    <a:cubicBezTo>
                      <a:pt x="41868130" y="112373"/>
                      <a:pt x="41861780" y="114913"/>
                      <a:pt x="41861780" y="119993"/>
                    </a:cubicBezTo>
                    <a:cubicBezTo>
                      <a:pt x="41880830" y="123803"/>
                      <a:pt x="41903691" y="98403"/>
                      <a:pt x="41921470" y="103483"/>
                    </a:cubicBezTo>
                    <a:lnTo>
                      <a:pt x="41915120" y="111103"/>
                    </a:lnTo>
                    <a:cubicBezTo>
                      <a:pt x="42011641" y="140313"/>
                      <a:pt x="42134830" y="163173"/>
                      <a:pt x="42214841" y="125073"/>
                    </a:cubicBezTo>
                    <a:cubicBezTo>
                      <a:pt x="42236430" y="118723"/>
                      <a:pt x="42225002" y="146663"/>
                      <a:pt x="42233891" y="145393"/>
                    </a:cubicBezTo>
                    <a:cubicBezTo>
                      <a:pt x="42315170" y="114913"/>
                      <a:pt x="42412959" y="163173"/>
                      <a:pt x="42487891" y="114913"/>
                    </a:cubicBezTo>
                    <a:cubicBezTo>
                      <a:pt x="42546309" y="102213"/>
                      <a:pt x="42564091" y="48873"/>
                      <a:pt x="42564091" y="48873"/>
                    </a:cubicBezTo>
                    <a:cubicBezTo>
                      <a:pt x="42425659" y="70463"/>
                      <a:pt x="42301202" y="47603"/>
                      <a:pt x="42161502" y="19663"/>
                    </a:cubicBezTo>
                    <a:close/>
                  </a:path>
                </a:pathLst>
              </a:custGeom>
              <a:solidFill>
                <a:srgbClr val="F0EFEC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785992" y="2931779"/>
            <a:ext cx="10308760" cy="47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9"/>
              </a:lnSpc>
            </a:pPr>
            <a:r>
              <a:rPr lang="en-US" sz="2617" b="1">
                <a:solidFill>
                  <a:srgbClr val="E7E4D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kézből való pároztatás (fedeztetés) a lótenyésztés legfejlettebb természetes pároztatási módja. Ilyenkor a kanca és a mén emberi felügyelet mellett párzik.  A sikeres és biztonságos fedeztetéshez pontos előkészületekre, megfelelő környezetre, eszközökre és képzett személyzetre van szükség. A következő diák áttekintést adnak arról, hogyan készítjük elő a lovakat, milyen lépésekből áll maga a fedeztetés, és milyen előnyei és hátrányai vannak ennek a módszernek.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992" y="1209251"/>
            <a:ext cx="4020145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F0EFEC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Bevezetés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069" y="346434"/>
            <a:ext cx="9216531" cy="103991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32845" y="-164932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1490926" y="5753030"/>
            <a:ext cx="8095057" cy="115654"/>
            <a:chOff x="0" y="0"/>
            <a:chExt cx="24889782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3994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53295" y="5810857"/>
            <a:ext cx="4802684" cy="4114800"/>
          </a:xfrm>
          <a:custGeom>
            <a:avLst/>
            <a:gdLst/>
            <a:ahLst/>
            <a:cxnLst/>
            <a:rect l="l" t="t" r="r" b="b"/>
            <a:pathLst>
              <a:path w="4802684" h="4114800">
                <a:moveTo>
                  <a:pt x="0" y="0"/>
                </a:moveTo>
                <a:lnTo>
                  <a:pt x="4802685" y="0"/>
                </a:lnTo>
                <a:lnTo>
                  <a:pt x="48026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80627" y="1460553"/>
            <a:ext cx="11413818" cy="846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3–4% lejtésű, csúszásmentes talaj (pl. gumiszőnyeg) - folyadékelvezetés, kanca-mén közötti méretkülönbség kiegyenlítése</a:t>
            </a:r>
          </a:p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Nyugodt környezet, zavaró tényezők nélkül</a:t>
            </a:r>
          </a:p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Min. 3,8 m belmagasság – biztonságos felugráshoz</a:t>
            </a:r>
          </a:p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Próbafal: 150 cm magas, 3 m széles, lengő, párnázott</a:t>
            </a:r>
          </a:p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Higiénia: magasnyomású mosó, kézmosó, fertőtlenítő, gumikesztyű</a:t>
            </a:r>
          </a:p>
          <a:p>
            <a:pPr marL="641953" lvl="1" indent="-320976" algn="l">
              <a:lnSpc>
                <a:spcPts val="6779"/>
              </a:lnSpc>
              <a:buFont typeface="Arial"/>
              <a:buChar char="•"/>
            </a:pPr>
            <a:r>
              <a:rPr lang="en-US" sz="2973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Langyos fertőtlenítős oldat bekészítve</a:t>
            </a:r>
          </a:p>
          <a:p>
            <a:pPr algn="l">
              <a:lnSpc>
                <a:spcPts val="677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653582" y="131990"/>
            <a:ext cx="12950875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fedeztető szín követelményei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85784" y="-329863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4" name="TextBox 4"/>
          <p:cNvSpPr txBox="1"/>
          <p:nvPr/>
        </p:nvSpPr>
        <p:spPr>
          <a:xfrm>
            <a:off x="0" y="2345935"/>
            <a:ext cx="12578282" cy="682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Napi ápolás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Péra és környékének lemosása, fertőtlenítése, szárazra törlés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Farok fáslizása min. 30 cm hosszan (sérülések elkerülése)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Hágató gúzs felhelyezése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Goromba mén esetén lópokróc a marra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Kötőfék vagy kantár használata a vérmérséklettől függően</a:t>
            </a:r>
          </a:p>
          <a:p>
            <a:pPr marL="649416" lvl="1" indent="-324708" algn="just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Patkolt kanca esetén lehet hágató papucs a hátsó lábra</a:t>
            </a:r>
          </a:p>
          <a:p>
            <a:pPr algn="just">
              <a:lnSpc>
                <a:spcPts val="6858"/>
              </a:lnSpc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931" y="25310"/>
            <a:ext cx="4376204" cy="4937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802" y="4395627"/>
            <a:ext cx="4376204" cy="49377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99601" y="131990"/>
            <a:ext cx="8633892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kanca előkészítése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38835" y="8069353"/>
            <a:ext cx="2760011" cy="672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4"/>
              </a:lnSpc>
              <a:spcBef>
                <a:spcPct val="0"/>
              </a:spcBef>
            </a:pPr>
            <a:r>
              <a:rPr lang="en-US" sz="3474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Hágató gúzs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585784" y="-329863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4" name="TextBox 4"/>
          <p:cNvSpPr txBox="1"/>
          <p:nvPr/>
        </p:nvSpPr>
        <p:spPr>
          <a:xfrm>
            <a:off x="0" y="1573877"/>
            <a:ext cx="13710301" cy="856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Napi ápolás</a:t>
            </a:r>
          </a:p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Patkolt ménnel nem fedeztetünk (kivétel: versenyszezon) – ilyenkor hágató papucs</a:t>
            </a:r>
          </a:p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Kantár + fedeztető szár (hosszabb a vezetőszárnál, rövidebb a futószárnál)</a:t>
            </a:r>
          </a:p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Csak férfi dolgozhat mellette a munkavédelmi szabályok miatt</a:t>
            </a:r>
          </a:p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 harap, szájkosarat kell használni</a:t>
            </a:r>
          </a:p>
          <a:p>
            <a:pPr marL="649842" lvl="1" indent="-324921" algn="just">
              <a:lnSpc>
                <a:spcPts val="6862"/>
              </a:lnSpc>
              <a:buFont typeface="Arial"/>
              <a:buChar char="•"/>
            </a:pPr>
            <a:r>
              <a:rPr lang="en-US" sz="3009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Pénisz és tasak rendszeres tisztítása (langyos szappanos víz + fertőtlenítés)</a:t>
            </a:r>
          </a:p>
          <a:p>
            <a:pPr algn="just">
              <a:lnSpc>
                <a:spcPts val="6862"/>
              </a:lnSpc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440" y="-128748"/>
            <a:ext cx="4376204" cy="4937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440" y="4567088"/>
            <a:ext cx="4376204" cy="49377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59170" y="131990"/>
            <a:ext cx="7914754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mén előkészítése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2160" y="-164932"/>
            <a:ext cx="3750910" cy="10616863"/>
          </a:xfrm>
          <a:prstGeom prst="rect">
            <a:avLst/>
          </a:prstGeom>
          <a:solidFill>
            <a:srgbClr val="399402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-148712" y="5753030"/>
            <a:ext cx="8095057" cy="115654"/>
            <a:chOff x="0" y="0"/>
            <a:chExt cx="24889782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39940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945085" y="1680625"/>
            <a:ext cx="12367869" cy="509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Bokszajtó teljesen nyitva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Kanyarok: lassan, nagy ívben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Akadálymentes folyosó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vezető a ló bal vállánál közlekedik (szűk helyen elöl megy)</a:t>
            </a:r>
          </a:p>
          <a:p>
            <a:pPr marL="649416" lvl="1" indent="-324708" algn="l">
              <a:lnSpc>
                <a:spcPts val="6858"/>
              </a:lnSpc>
              <a:buFont typeface="Arial"/>
              <a:buChar char="•"/>
            </a:pPr>
            <a:r>
              <a:rPr lang="en-US" sz="3007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Először a mént, majd a kancát vezetjük ki a fedeztető színbe</a:t>
            </a:r>
          </a:p>
          <a:p>
            <a:pPr algn="l">
              <a:lnSpc>
                <a:spcPts val="6858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4427661" y="131990"/>
            <a:ext cx="13402717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lovak kivezetésének szabályai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088" y="5725987"/>
            <a:ext cx="5354552" cy="5007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215" y="5725987"/>
            <a:ext cx="5354552" cy="50072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491" y="5725987"/>
            <a:ext cx="5354552" cy="5007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538685"/>
            <a:ext cx="16802445" cy="8851819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4" name="Group 4"/>
          <p:cNvGrpSpPr/>
          <p:nvPr/>
        </p:nvGrpSpPr>
        <p:grpSpPr>
          <a:xfrm>
            <a:off x="4456150" y="9664455"/>
            <a:ext cx="9375700" cy="115654"/>
            <a:chOff x="0" y="0"/>
            <a:chExt cx="28827361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84038" y="723900"/>
            <a:ext cx="8305428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fedeztetés menete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3981" y="1907720"/>
            <a:ext cx="15497679" cy="334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928" lvl="1" indent="-323464" algn="l">
              <a:lnSpc>
                <a:spcPts val="6831"/>
              </a:lnSpc>
              <a:buFont typeface="Arial"/>
              <a:buChar char="•"/>
            </a:pPr>
            <a:r>
              <a:rPr lang="en-US" sz="2996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Ismételt próbáltatással kezdünk</a:t>
            </a:r>
          </a:p>
          <a:p>
            <a:pPr marL="646928" lvl="1" indent="-323464" algn="l">
              <a:lnSpc>
                <a:spcPts val="6831"/>
              </a:lnSpc>
              <a:buFont typeface="Arial"/>
              <a:buChar char="•"/>
            </a:pPr>
            <a:r>
              <a:rPr lang="en-US" sz="2996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 a kanca mutatja sárlás jeleit, elvezetjük a próbafaltól</a:t>
            </a:r>
          </a:p>
          <a:p>
            <a:pPr marL="646928" lvl="1" indent="-323464" algn="l">
              <a:lnSpc>
                <a:spcPts val="6831"/>
              </a:lnSpc>
              <a:buFont typeface="Arial"/>
              <a:buChar char="•"/>
            </a:pPr>
            <a:r>
              <a:rPr lang="en-US" sz="2996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Kanca úgy álljon, hogy a mén könnyen fel tudjon ugrani</a:t>
            </a:r>
          </a:p>
          <a:p>
            <a:pPr marL="646928" lvl="1" indent="-323464" algn="l">
              <a:lnSpc>
                <a:spcPts val="6831"/>
              </a:lnSpc>
              <a:buFont typeface="Arial"/>
              <a:buChar char="•"/>
            </a:pPr>
            <a:r>
              <a:rPr lang="en-US" sz="2996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Mén szaglás után felugrik, segítés: farok elhúzása, szükség esetén beillesztés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253" y="4829491"/>
            <a:ext cx="5354552" cy="50072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230" y="4915117"/>
            <a:ext cx="5254028" cy="49132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538685"/>
            <a:ext cx="16802445" cy="8851819"/>
          </a:xfrm>
          <a:prstGeom prst="rect">
            <a:avLst/>
          </a:prstGeom>
          <a:solidFill>
            <a:srgbClr val="F0EFEC"/>
          </a:solidFill>
        </p:spPr>
      </p:sp>
      <p:grpSp>
        <p:nvGrpSpPr>
          <p:cNvPr id="4" name="Group 4"/>
          <p:cNvGrpSpPr/>
          <p:nvPr/>
        </p:nvGrpSpPr>
        <p:grpSpPr>
          <a:xfrm>
            <a:off x="4456150" y="9664455"/>
            <a:ext cx="9375700" cy="115654"/>
            <a:chOff x="0" y="0"/>
            <a:chExt cx="28827361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8695281" cy="277644"/>
            </a:xfrm>
            <a:custGeom>
              <a:avLst/>
              <a:gdLst/>
              <a:ahLst/>
              <a:cxnLst/>
              <a:rect l="l" t="t" r="r" b="b"/>
              <a:pathLst>
                <a:path w="28695281" h="277644">
                  <a:moveTo>
                    <a:pt x="28292692" y="19663"/>
                  </a:moveTo>
                  <a:cubicBezTo>
                    <a:pt x="28245700" y="23473"/>
                    <a:pt x="28184742" y="32363"/>
                    <a:pt x="28141560" y="23473"/>
                  </a:cubicBezTo>
                  <a:cubicBezTo>
                    <a:pt x="27959950" y="28553"/>
                    <a:pt x="27778342" y="-13357"/>
                    <a:pt x="27592921" y="4423"/>
                  </a:cubicBezTo>
                  <a:cubicBezTo>
                    <a:pt x="27603082" y="10773"/>
                    <a:pt x="27592921" y="20933"/>
                    <a:pt x="27582760" y="24743"/>
                  </a:cubicBezTo>
                  <a:lnTo>
                    <a:pt x="27580221" y="18393"/>
                  </a:lnTo>
                  <a:lnTo>
                    <a:pt x="27566250" y="31093"/>
                  </a:lnTo>
                  <a:cubicBezTo>
                    <a:pt x="27552282" y="32363"/>
                    <a:pt x="27558632" y="15853"/>
                    <a:pt x="27570060" y="13313"/>
                  </a:cubicBezTo>
                  <a:cubicBezTo>
                    <a:pt x="27496400" y="13313"/>
                    <a:pt x="27430360" y="19663"/>
                    <a:pt x="27357971" y="15853"/>
                  </a:cubicBezTo>
                  <a:cubicBezTo>
                    <a:pt x="27352892" y="36173"/>
                    <a:pt x="27321142" y="17123"/>
                    <a:pt x="27318600" y="37443"/>
                  </a:cubicBezTo>
                  <a:cubicBezTo>
                    <a:pt x="27314792" y="33633"/>
                    <a:pt x="27318600" y="32363"/>
                    <a:pt x="27319871" y="28553"/>
                  </a:cubicBezTo>
                  <a:cubicBezTo>
                    <a:pt x="27305900" y="31093"/>
                    <a:pt x="27295742" y="33633"/>
                    <a:pt x="27286850" y="34903"/>
                  </a:cubicBezTo>
                  <a:cubicBezTo>
                    <a:pt x="27113329" y="37443"/>
                    <a:pt x="27021461" y="32363"/>
                    <a:pt x="26756073" y="14583"/>
                  </a:cubicBezTo>
                  <a:cubicBezTo>
                    <a:pt x="25194350" y="-1927"/>
                    <a:pt x="23693875" y="12043"/>
                    <a:pt x="22162778" y="5693"/>
                  </a:cubicBezTo>
                  <a:cubicBezTo>
                    <a:pt x="20611263" y="9503"/>
                    <a:pt x="19080166" y="27283"/>
                    <a:pt x="17487823" y="32363"/>
                  </a:cubicBezTo>
                  <a:cubicBezTo>
                    <a:pt x="17242849" y="64113"/>
                    <a:pt x="16906007" y="48873"/>
                    <a:pt x="16620202" y="76813"/>
                  </a:cubicBezTo>
                  <a:lnTo>
                    <a:pt x="16640617" y="66653"/>
                  </a:lnTo>
                  <a:cubicBezTo>
                    <a:pt x="16395642" y="80623"/>
                    <a:pt x="16334397" y="64113"/>
                    <a:pt x="16017970" y="52683"/>
                  </a:cubicBezTo>
                  <a:cubicBezTo>
                    <a:pt x="16017970" y="64113"/>
                    <a:pt x="15895483" y="55223"/>
                    <a:pt x="15946520" y="74273"/>
                  </a:cubicBezTo>
                  <a:cubicBezTo>
                    <a:pt x="15834239" y="89513"/>
                    <a:pt x="15752579" y="47603"/>
                    <a:pt x="15599469" y="56493"/>
                  </a:cubicBezTo>
                  <a:cubicBezTo>
                    <a:pt x="15589265" y="50143"/>
                    <a:pt x="15599469" y="67923"/>
                    <a:pt x="15568849" y="61573"/>
                  </a:cubicBezTo>
                  <a:cubicBezTo>
                    <a:pt x="15170763" y="84433"/>
                    <a:pt x="15650506" y="51413"/>
                    <a:pt x="15129934" y="33633"/>
                  </a:cubicBezTo>
                  <a:cubicBezTo>
                    <a:pt x="14415423" y="39983"/>
                    <a:pt x="13690701" y="59033"/>
                    <a:pt x="13006810" y="47603"/>
                  </a:cubicBezTo>
                  <a:cubicBezTo>
                    <a:pt x="13047640" y="46333"/>
                    <a:pt x="13068054" y="61573"/>
                    <a:pt x="12996604" y="61573"/>
                  </a:cubicBezTo>
                  <a:cubicBezTo>
                    <a:pt x="12925153" y="31093"/>
                    <a:pt x="12761835" y="69193"/>
                    <a:pt x="12639348" y="57763"/>
                  </a:cubicBezTo>
                  <a:cubicBezTo>
                    <a:pt x="12649554" y="51413"/>
                    <a:pt x="12710798" y="50143"/>
                    <a:pt x="12741421" y="46333"/>
                  </a:cubicBezTo>
                  <a:cubicBezTo>
                    <a:pt x="12435201" y="33633"/>
                    <a:pt x="12169811" y="52683"/>
                    <a:pt x="11884006" y="39983"/>
                  </a:cubicBezTo>
                  <a:cubicBezTo>
                    <a:pt x="11608408" y="52683"/>
                    <a:pt x="11271567" y="26013"/>
                    <a:pt x="11087835" y="41253"/>
                  </a:cubicBezTo>
                  <a:cubicBezTo>
                    <a:pt x="11128664" y="29823"/>
                    <a:pt x="10965346" y="32363"/>
                    <a:pt x="10904103" y="26013"/>
                  </a:cubicBezTo>
                  <a:cubicBezTo>
                    <a:pt x="10699957" y="61573"/>
                    <a:pt x="10352907" y="13313"/>
                    <a:pt x="10107932" y="37443"/>
                  </a:cubicBezTo>
                  <a:lnTo>
                    <a:pt x="10118140" y="31093"/>
                  </a:lnTo>
                  <a:cubicBezTo>
                    <a:pt x="9352591" y="33633"/>
                    <a:pt x="8525797" y="26013"/>
                    <a:pt x="7739834" y="42523"/>
                  </a:cubicBezTo>
                  <a:cubicBezTo>
                    <a:pt x="7290712" y="46333"/>
                    <a:pt x="6790553" y="14583"/>
                    <a:pt x="6300601" y="29823"/>
                  </a:cubicBezTo>
                  <a:cubicBezTo>
                    <a:pt x="6208736" y="34903"/>
                    <a:pt x="6280187" y="42523"/>
                    <a:pt x="6208736" y="45063"/>
                  </a:cubicBezTo>
                  <a:cubicBezTo>
                    <a:pt x="6086248" y="43793"/>
                    <a:pt x="6208736" y="33633"/>
                    <a:pt x="6157699" y="29823"/>
                  </a:cubicBezTo>
                  <a:cubicBezTo>
                    <a:pt x="5912724" y="43793"/>
                    <a:pt x="5596297" y="27283"/>
                    <a:pt x="5290077" y="27283"/>
                  </a:cubicBezTo>
                  <a:cubicBezTo>
                    <a:pt x="5249248" y="32363"/>
                    <a:pt x="5167589" y="34903"/>
                    <a:pt x="5198212" y="42523"/>
                  </a:cubicBezTo>
                  <a:cubicBezTo>
                    <a:pt x="4861370" y="18393"/>
                    <a:pt x="4402040" y="51413"/>
                    <a:pt x="4054990" y="32363"/>
                  </a:cubicBezTo>
                  <a:cubicBezTo>
                    <a:pt x="4177480" y="62843"/>
                    <a:pt x="3850844" y="48873"/>
                    <a:pt x="3728356" y="56493"/>
                  </a:cubicBezTo>
                  <a:cubicBezTo>
                    <a:pt x="3656906" y="55223"/>
                    <a:pt x="3656906" y="47603"/>
                    <a:pt x="3677320" y="41253"/>
                  </a:cubicBezTo>
                  <a:cubicBezTo>
                    <a:pt x="3422137" y="45063"/>
                    <a:pt x="3289441" y="46333"/>
                    <a:pt x="2973015" y="37443"/>
                  </a:cubicBezTo>
                  <a:cubicBezTo>
                    <a:pt x="2830112" y="41253"/>
                    <a:pt x="2789283" y="57763"/>
                    <a:pt x="2615759" y="52683"/>
                  </a:cubicBezTo>
                  <a:cubicBezTo>
                    <a:pt x="2513686" y="31093"/>
                    <a:pt x="2258503" y="51413"/>
                    <a:pt x="2095185" y="43793"/>
                  </a:cubicBezTo>
                  <a:cubicBezTo>
                    <a:pt x="2136016" y="61573"/>
                    <a:pt x="1921661" y="76813"/>
                    <a:pt x="1758343" y="69193"/>
                  </a:cubicBezTo>
                  <a:lnTo>
                    <a:pt x="1809380" y="43793"/>
                  </a:lnTo>
                  <a:cubicBezTo>
                    <a:pt x="1748137" y="45063"/>
                    <a:pt x="1686892" y="46333"/>
                    <a:pt x="1615442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6062" y="224133"/>
                    <a:pt x="1799172" y="225403"/>
                    <a:pt x="2033941" y="236833"/>
                  </a:cubicBezTo>
                  <a:cubicBezTo>
                    <a:pt x="1931868" y="231753"/>
                    <a:pt x="2033941" y="220323"/>
                    <a:pt x="2084977" y="219053"/>
                  </a:cubicBezTo>
                  <a:lnTo>
                    <a:pt x="2197257" y="236833"/>
                  </a:lnTo>
                  <a:cubicBezTo>
                    <a:pt x="2329952" y="246993"/>
                    <a:pt x="2513685" y="230483"/>
                    <a:pt x="2636172" y="220323"/>
                  </a:cubicBezTo>
                  <a:cubicBezTo>
                    <a:pt x="2656586" y="224133"/>
                    <a:pt x="2666794" y="229213"/>
                    <a:pt x="2666794" y="233023"/>
                  </a:cubicBezTo>
                  <a:cubicBezTo>
                    <a:pt x="2789282" y="244453"/>
                    <a:pt x="2789282" y="222863"/>
                    <a:pt x="2840319" y="219053"/>
                  </a:cubicBezTo>
                  <a:lnTo>
                    <a:pt x="2921977" y="231753"/>
                  </a:lnTo>
                  <a:lnTo>
                    <a:pt x="2942392" y="219053"/>
                  </a:lnTo>
                  <a:cubicBezTo>
                    <a:pt x="3064879" y="211433"/>
                    <a:pt x="3228197" y="215243"/>
                    <a:pt x="3207783" y="235563"/>
                  </a:cubicBezTo>
                  <a:cubicBezTo>
                    <a:pt x="3258819" y="231753"/>
                    <a:pt x="3299648" y="227943"/>
                    <a:pt x="3238403" y="221593"/>
                  </a:cubicBezTo>
                  <a:cubicBezTo>
                    <a:pt x="3360892" y="233023"/>
                    <a:pt x="3687526" y="233023"/>
                    <a:pt x="3901879" y="226673"/>
                  </a:cubicBezTo>
                  <a:cubicBezTo>
                    <a:pt x="3799806" y="221593"/>
                    <a:pt x="3810014" y="215243"/>
                    <a:pt x="3799806" y="202543"/>
                  </a:cubicBezTo>
                  <a:cubicBezTo>
                    <a:pt x="3912087" y="180953"/>
                    <a:pt x="3922295" y="206353"/>
                    <a:pt x="4014160" y="193653"/>
                  </a:cubicBezTo>
                  <a:cubicBezTo>
                    <a:pt x="4014160" y="201273"/>
                    <a:pt x="4116233" y="210163"/>
                    <a:pt x="4014160" y="215243"/>
                  </a:cubicBezTo>
                  <a:cubicBezTo>
                    <a:pt x="4299966" y="243183"/>
                    <a:pt x="4708258" y="220323"/>
                    <a:pt x="5075721" y="226673"/>
                  </a:cubicBezTo>
                  <a:cubicBezTo>
                    <a:pt x="5147174" y="222863"/>
                    <a:pt x="5126757" y="220323"/>
                    <a:pt x="5157380" y="213973"/>
                  </a:cubicBezTo>
                  <a:cubicBezTo>
                    <a:pt x="5392149" y="235563"/>
                    <a:pt x="5667746" y="212703"/>
                    <a:pt x="5912723" y="222863"/>
                  </a:cubicBezTo>
                  <a:cubicBezTo>
                    <a:pt x="5861686" y="213973"/>
                    <a:pt x="5933137" y="188573"/>
                    <a:pt x="6076039" y="187303"/>
                  </a:cubicBezTo>
                  <a:cubicBezTo>
                    <a:pt x="6229148" y="169523"/>
                    <a:pt x="6137283" y="212703"/>
                    <a:pt x="6269979" y="222863"/>
                  </a:cubicBezTo>
                  <a:cubicBezTo>
                    <a:pt x="6341430" y="213973"/>
                    <a:pt x="6463917" y="212703"/>
                    <a:pt x="6514954" y="213973"/>
                  </a:cubicBezTo>
                  <a:lnTo>
                    <a:pt x="6514954" y="216513"/>
                  </a:lnTo>
                  <a:cubicBezTo>
                    <a:pt x="6596613" y="206353"/>
                    <a:pt x="6729308" y="201273"/>
                    <a:pt x="6831381" y="210163"/>
                  </a:cubicBezTo>
                  <a:lnTo>
                    <a:pt x="6810966" y="211433"/>
                  </a:lnTo>
                  <a:cubicBezTo>
                    <a:pt x="6892624" y="212703"/>
                    <a:pt x="6984491" y="224133"/>
                    <a:pt x="7066148" y="222863"/>
                  </a:cubicBezTo>
                  <a:cubicBezTo>
                    <a:pt x="7106978" y="206353"/>
                    <a:pt x="7311125" y="216513"/>
                    <a:pt x="7362161" y="201273"/>
                  </a:cubicBezTo>
                  <a:cubicBezTo>
                    <a:pt x="7372368" y="202543"/>
                    <a:pt x="7362161" y="203813"/>
                    <a:pt x="7382576" y="207623"/>
                  </a:cubicBezTo>
                  <a:lnTo>
                    <a:pt x="7392784" y="193653"/>
                  </a:lnTo>
                  <a:lnTo>
                    <a:pt x="7556100" y="201273"/>
                  </a:lnTo>
                  <a:cubicBezTo>
                    <a:pt x="7515271" y="206353"/>
                    <a:pt x="7515271" y="212703"/>
                    <a:pt x="7464235" y="216513"/>
                  </a:cubicBezTo>
                  <a:cubicBezTo>
                    <a:pt x="7647967" y="226673"/>
                    <a:pt x="7525478" y="203813"/>
                    <a:pt x="7617345" y="196193"/>
                  </a:cubicBezTo>
                  <a:cubicBezTo>
                    <a:pt x="7739832" y="186033"/>
                    <a:pt x="7739832" y="200003"/>
                    <a:pt x="7790868" y="206353"/>
                  </a:cubicBezTo>
                  <a:cubicBezTo>
                    <a:pt x="7739832" y="213973"/>
                    <a:pt x="7699004" y="202543"/>
                    <a:pt x="7668381" y="205083"/>
                  </a:cubicBezTo>
                  <a:cubicBezTo>
                    <a:pt x="7596931" y="216513"/>
                    <a:pt x="7739832" y="210163"/>
                    <a:pt x="7750040" y="217783"/>
                  </a:cubicBezTo>
                  <a:cubicBezTo>
                    <a:pt x="7780661" y="217783"/>
                    <a:pt x="7790868" y="201273"/>
                    <a:pt x="7882734" y="203813"/>
                  </a:cubicBezTo>
                  <a:cubicBezTo>
                    <a:pt x="7964393" y="205083"/>
                    <a:pt x="8148125" y="201273"/>
                    <a:pt x="8127711" y="216513"/>
                  </a:cubicBezTo>
                  <a:cubicBezTo>
                    <a:pt x="8199161" y="208893"/>
                    <a:pt x="8270613" y="210163"/>
                    <a:pt x="8321649" y="202543"/>
                  </a:cubicBezTo>
                  <a:cubicBezTo>
                    <a:pt x="8260406" y="200003"/>
                    <a:pt x="8137917" y="196193"/>
                    <a:pt x="8127711" y="186033"/>
                  </a:cubicBezTo>
                  <a:cubicBezTo>
                    <a:pt x="8188953" y="183493"/>
                    <a:pt x="8301235" y="179683"/>
                    <a:pt x="8321649" y="186033"/>
                  </a:cubicBezTo>
                  <a:lnTo>
                    <a:pt x="8270613" y="189843"/>
                  </a:lnTo>
                  <a:cubicBezTo>
                    <a:pt x="8321649" y="186033"/>
                    <a:pt x="8484967" y="191113"/>
                    <a:pt x="8403308" y="175873"/>
                  </a:cubicBezTo>
                  <a:lnTo>
                    <a:pt x="8525796" y="196193"/>
                  </a:lnTo>
                  <a:cubicBezTo>
                    <a:pt x="8566626" y="184763"/>
                    <a:pt x="8689114" y="184763"/>
                    <a:pt x="8791186" y="182223"/>
                  </a:cubicBezTo>
                  <a:cubicBezTo>
                    <a:pt x="8791186" y="197463"/>
                    <a:pt x="8719736" y="215243"/>
                    <a:pt x="8903466" y="219053"/>
                  </a:cubicBezTo>
                  <a:lnTo>
                    <a:pt x="9066784" y="202543"/>
                  </a:lnTo>
                  <a:cubicBezTo>
                    <a:pt x="9148443" y="201273"/>
                    <a:pt x="9168857" y="205083"/>
                    <a:pt x="9158649" y="213973"/>
                  </a:cubicBezTo>
                  <a:cubicBezTo>
                    <a:pt x="9444454" y="222863"/>
                    <a:pt x="9454662" y="170793"/>
                    <a:pt x="9679223" y="184763"/>
                  </a:cubicBezTo>
                  <a:cubicBezTo>
                    <a:pt x="9587358" y="203813"/>
                    <a:pt x="9658809" y="205083"/>
                    <a:pt x="9760882" y="210163"/>
                  </a:cubicBezTo>
                  <a:cubicBezTo>
                    <a:pt x="9760882" y="207623"/>
                    <a:pt x="9771089" y="201273"/>
                    <a:pt x="9811919" y="200003"/>
                  </a:cubicBezTo>
                  <a:cubicBezTo>
                    <a:pt x="9781297" y="191113"/>
                    <a:pt x="9750674" y="212703"/>
                    <a:pt x="9669015" y="200003"/>
                  </a:cubicBezTo>
                  <a:cubicBezTo>
                    <a:pt x="9648601" y="188573"/>
                    <a:pt x="9760882" y="192383"/>
                    <a:pt x="9811919" y="188573"/>
                  </a:cubicBezTo>
                  <a:cubicBezTo>
                    <a:pt x="10016065" y="229213"/>
                    <a:pt x="10485601" y="198733"/>
                    <a:pt x="10812236" y="217783"/>
                  </a:cubicBezTo>
                  <a:cubicBezTo>
                    <a:pt x="10791820" y="194923"/>
                    <a:pt x="10955138" y="211433"/>
                    <a:pt x="11026589" y="202543"/>
                  </a:cubicBezTo>
                  <a:cubicBezTo>
                    <a:pt x="11006175" y="226673"/>
                    <a:pt x="11210321" y="198733"/>
                    <a:pt x="11302187" y="212703"/>
                  </a:cubicBezTo>
                  <a:lnTo>
                    <a:pt x="11261357" y="193653"/>
                  </a:lnTo>
                  <a:cubicBezTo>
                    <a:pt x="11465504" y="207623"/>
                    <a:pt x="11587992" y="158093"/>
                    <a:pt x="11710479" y="186033"/>
                  </a:cubicBezTo>
                  <a:cubicBezTo>
                    <a:pt x="11822760" y="193653"/>
                    <a:pt x="11669650" y="202543"/>
                    <a:pt x="11628822" y="206353"/>
                  </a:cubicBezTo>
                  <a:cubicBezTo>
                    <a:pt x="11781932" y="231753"/>
                    <a:pt x="12047321" y="186033"/>
                    <a:pt x="12169809" y="213973"/>
                  </a:cubicBezTo>
                  <a:cubicBezTo>
                    <a:pt x="12180017" y="205083"/>
                    <a:pt x="12139188" y="189843"/>
                    <a:pt x="12271882" y="180953"/>
                  </a:cubicBezTo>
                  <a:cubicBezTo>
                    <a:pt x="12384163" y="191113"/>
                    <a:pt x="12598518" y="203813"/>
                    <a:pt x="12578101" y="207623"/>
                  </a:cubicBezTo>
                  <a:cubicBezTo>
                    <a:pt x="12669968" y="202543"/>
                    <a:pt x="12690383" y="196193"/>
                    <a:pt x="12792456" y="203813"/>
                  </a:cubicBezTo>
                  <a:cubicBezTo>
                    <a:pt x="12782248" y="210163"/>
                    <a:pt x="12741419" y="210163"/>
                    <a:pt x="12710797" y="213973"/>
                  </a:cubicBezTo>
                  <a:cubicBezTo>
                    <a:pt x="12863907" y="220323"/>
                    <a:pt x="12996603" y="210163"/>
                    <a:pt x="13129298" y="201273"/>
                  </a:cubicBezTo>
                  <a:cubicBezTo>
                    <a:pt x="13210957" y="219053"/>
                    <a:pt x="13486554" y="210163"/>
                    <a:pt x="13670286" y="220323"/>
                  </a:cubicBezTo>
                  <a:cubicBezTo>
                    <a:pt x="13772358" y="198733"/>
                    <a:pt x="13956090" y="229213"/>
                    <a:pt x="13976506" y="201273"/>
                  </a:cubicBezTo>
                  <a:cubicBezTo>
                    <a:pt x="13976506" y="203813"/>
                    <a:pt x="13996920" y="207623"/>
                    <a:pt x="14007127" y="210163"/>
                  </a:cubicBezTo>
                  <a:cubicBezTo>
                    <a:pt x="14078578" y="202543"/>
                    <a:pt x="14129616" y="183493"/>
                    <a:pt x="14211273" y="182223"/>
                  </a:cubicBezTo>
                  <a:lnTo>
                    <a:pt x="14180651" y="201273"/>
                  </a:lnTo>
                  <a:cubicBezTo>
                    <a:pt x="14160236" y="222863"/>
                    <a:pt x="14384799" y="208893"/>
                    <a:pt x="14435836" y="215243"/>
                  </a:cubicBezTo>
                  <a:cubicBezTo>
                    <a:pt x="14384799" y="202543"/>
                    <a:pt x="14537909" y="216513"/>
                    <a:pt x="14548116" y="203813"/>
                  </a:cubicBezTo>
                  <a:lnTo>
                    <a:pt x="14650190" y="197463"/>
                  </a:lnTo>
                  <a:cubicBezTo>
                    <a:pt x="14813504" y="192383"/>
                    <a:pt x="14670603" y="188573"/>
                    <a:pt x="14864541" y="186033"/>
                  </a:cubicBezTo>
                  <a:cubicBezTo>
                    <a:pt x="14976821" y="184763"/>
                    <a:pt x="14905373" y="207623"/>
                    <a:pt x="14864541" y="205083"/>
                  </a:cubicBezTo>
                  <a:cubicBezTo>
                    <a:pt x="14956409" y="215243"/>
                    <a:pt x="15058481" y="208893"/>
                    <a:pt x="15150347" y="205083"/>
                  </a:cubicBezTo>
                  <a:cubicBezTo>
                    <a:pt x="15109519" y="205083"/>
                    <a:pt x="15099312" y="203813"/>
                    <a:pt x="15140140" y="200003"/>
                  </a:cubicBezTo>
                  <a:cubicBezTo>
                    <a:pt x="15140140" y="202543"/>
                    <a:pt x="15150347" y="203813"/>
                    <a:pt x="15160556" y="205083"/>
                  </a:cubicBezTo>
                  <a:cubicBezTo>
                    <a:pt x="15201384" y="203813"/>
                    <a:pt x="15232004" y="202543"/>
                    <a:pt x="15272833" y="202543"/>
                  </a:cubicBezTo>
                  <a:lnTo>
                    <a:pt x="15272833" y="203813"/>
                  </a:lnTo>
                  <a:cubicBezTo>
                    <a:pt x="15323870" y="202543"/>
                    <a:pt x="15374907" y="201273"/>
                    <a:pt x="15415739" y="200003"/>
                  </a:cubicBezTo>
                  <a:cubicBezTo>
                    <a:pt x="15446359" y="198733"/>
                    <a:pt x="15466774" y="197463"/>
                    <a:pt x="15487187" y="197463"/>
                  </a:cubicBezTo>
                  <a:cubicBezTo>
                    <a:pt x="15548433" y="196193"/>
                    <a:pt x="15568849" y="196193"/>
                    <a:pt x="15507603" y="200003"/>
                  </a:cubicBezTo>
                  <a:cubicBezTo>
                    <a:pt x="15497396" y="198733"/>
                    <a:pt x="15497396" y="197463"/>
                    <a:pt x="15487187" y="197463"/>
                  </a:cubicBezTo>
                  <a:cubicBezTo>
                    <a:pt x="15466774" y="197463"/>
                    <a:pt x="15446359" y="198733"/>
                    <a:pt x="15415739" y="200003"/>
                  </a:cubicBezTo>
                  <a:cubicBezTo>
                    <a:pt x="15374907" y="202543"/>
                    <a:pt x="15334079" y="207623"/>
                    <a:pt x="15303457" y="208893"/>
                  </a:cubicBezTo>
                  <a:cubicBezTo>
                    <a:pt x="15334079" y="208893"/>
                    <a:pt x="15364702" y="210163"/>
                    <a:pt x="15385114" y="212703"/>
                  </a:cubicBezTo>
                  <a:lnTo>
                    <a:pt x="15354494" y="226673"/>
                  </a:lnTo>
                  <a:cubicBezTo>
                    <a:pt x="15425943" y="227943"/>
                    <a:pt x="15609677" y="211433"/>
                    <a:pt x="15609677" y="205083"/>
                  </a:cubicBezTo>
                  <a:cubicBezTo>
                    <a:pt x="15875067" y="217783"/>
                    <a:pt x="16324189" y="207623"/>
                    <a:pt x="16507920" y="198733"/>
                  </a:cubicBezTo>
                  <a:cubicBezTo>
                    <a:pt x="16518127" y="197463"/>
                    <a:pt x="16538543" y="196193"/>
                    <a:pt x="16558956" y="196193"/>
                  </a:cubicBezTo>
                  <a:cubicBezTo>
                    <a:pt x="16548749" y="197463"/>
                    <a:pt x="16528336" y="197463"/>
                    <a:pt x="16507920" y="198733"/>
                  </a:cubicBezTo>
                  <a:cubicBezTo>
                    <a:pt x="16477299" y="202543"/>
                    <a:pt x="16467092" y="206353"/>
                    <a:pt x="16507920" y="201273"/>
                  </a:cubicBezTo>
                  <a:cubicBezTo>
                    <a:pt x="16599786" y="198733"/>
                    <a:pt x="16701859" y="186033"/>
                    <a:pt x="16712066" y="194923"/>
                  </a:cubicBezTo>
                  <a:cubicBezTo>
                    <a:pt x="16803932" y="188573"/>
                    <a:pt x="16793726" y="205083"/>
                    <a:pt x="16936629" y="206353"/>
                  </a:cubicBezTo>
                  <a:cubicBezTo>
                    <a:pt x="16936629" y="208893"/>
                    <a:pt x="16946836" y="198733"/>
                    <a:pt x="16936629" y="194923"/>
                  </a:cubicBezTo>
                  <a:cubicBezTo>
                    <a:pt x="16926420" y="194923"/>
                    <a:pt x="16926420" y="193653"/>
                    <a:pt x="16916213" y="193653"/>
                  </a:cubicBezTo>
                  <a:cubicBezTo>
                    <a:pt x="16926420" y="193653"/>
                    <a:pt x="16936629" y="193653"/>
                    <a:pt x="16936629" y="194923"/>
                  </a:cubicBezTo>
                  <a:cubicBezTo>
                    <a:pt x="17171396" y="213973"/>
                    <a:pt x="17457202" y="180953"/>
                    <a:pt x="17732799" y="193653"/>
                  </a:cubicBezTo>
                  <a:lnTo>
                    <a:pt x="17743006" y="193653"/>
                  </a:lnTo>
                  <a:lnTo>
                    <a:pt x="17732799" y="193653"/>
                  </a:lnTo>
                  <a:cubicBezTo>
                    <a:pt x="17712386" y="194923"/>
                    <a:pt x="17681762" y="202543"/>
                    <a:pt x="17651140" y="207623"/>
                  </a:cubicBezTo>
                  <a:cubicBezTo>
                    <a:pt x="17865495" y="200003"/>
                    <a:pt x="18069642" y="194923"/>
                    <a:pt x="18263580" y="177143"/>
                  </a:cubicBezTo>
                  <a:cubicBezTo>
                    <a:pt x="18243165" y="183493"/>
                    <a:pt x="18253372" y="189843"/>
                    <a:pt x="18202336" y="193653"/>
                  </a:cubicBezTo>
                  <a:cubicBezTo>
                    <a:pt x="18355446" y="193653"/>
                    <a:pt x="18528970" y="189843"/>
                    <a:pt x="18600420" y="175873"/>
                  </a:cubicBezTo>
                  <a:cubicBezTo>
                    <a:pt x="18498347" y="169523"/>
                    <a:pt x="18590213" y="183493"/>
                    <a:pt x="18528970" y="183493"/>
                  </a:cubicBezTo>
                  <a:cubicBezTo>
                    <a:pt x="18416690" y="170793"/>
                    <a:pt x="18610629" y="156823"/>
                    <a:pt x="18712702" y="160633"/>
                  </a:cubicBezTo>
                  <a:lnTo>
                    <a:pt x="18712702" y="163173"/>
                  </a:lnTo>
                  <a:cubicBezTo>
                    <a:pt x="18865812" y="163173"/>
                    <a:pt x="18865812" y="154283"/>
                    <a:pt x="19018922" y="154283"/>
                  </a:cubicBezTo>
                  <a:cubicBezTo>
                    <a:pt x="19110786" y="161903"/>
                    <a:pt x="18937263" y="158093"/>
                    <a:pt x="18978092" y="166983"/>
                  </a:cubicBezTo>
                  <a:cubicBezTo>
                    <a:pt x="19008713" y="189843"/>
                    <a:pt x="19314933" y="182223"/>
                    <a:pt x="19345556" y="184763"/>
                  </a:cubicBezTo>
                  <a:cubicBezTo>
                    <a:pt x="19386385" y="179683"/>
                    <a:pt x="19437422" y="175873"/>
                    <a:pt x="19427213" y="169523"/>
                  </a:cubicBezTo>
                  <a:cubicBezTo>
                    <a:pt x="19539495" y="163173"/>
                    <a:pt x="19478250" y="183493"/>
                    <a:pt x="19559907" y="182223"/>
                  </a:cubicBezTo>
                  <a:lnTo>
                    <a:pt x="19876336" y="139043"/>
                  </a:lnTo>
                  <a:cubicBezTo>
                    <a:pt x="19876336" y="137773"/>
                    <a:pt x="19886543" y="136503"/>
                    <a:pt x="19896752" y="136503"/>
                  </a:cubicBezTo>
                  <a:lnTo>
                    <a:pt x="19876336" y="139043"/>
                  </a:lnTo>
                  <a:cubicBezTo>
                    <a:pt x="19866128" y="145393"/>
                    <a:pt x="19978409" y="158093"/>
                    <a:pt x="19886543" y="166983"/>
                  </a:cubicBezTo>
                  <a:cubicBezTo>
                    <a:pt x="20131519" y="164443"/>
                    <a:pt x="20264215" y="136503"/>
                    <a:pt x="20417325" y="122533"/>
                  </a:cubicBezTo>
                  <a:cubicBezTo>
                    <a:pt x="20488775" y="126343"/>
                    <a:pt x="20723545" y="117453"/>
                    <a:pt x="20805202" y="116183"/>
                  </a:cubicBezTo>
                  <a:cubicBezTo>
                    <a:pt x="20846031" y="128883"/>
                    <a:pt x="20733749" y="114913"/>
                    <a:pt x="20713336" y="125073"/>
                  </a:cubicBezTo>
                  <a:lnTo>
                    <a:pt x="20835823" y="139043"/>
                  </a:lnTo>
                  <a:cubicBezTo>
                    <a:pt x="20672508" y="141583"/>
                    <a:pt x="20856239" y="160633"/>
                    <a:pt x="20764373" y="169523"/>
                  </a:cubicBezTo>
                  <a:cubicBezTo>
                    <a:pt x="20897068" y="161903"/>
                    <a:pt x="21203288" y="170793"/>
                    <a:pt x="21397226" y="174603"/>
                  </a:cubicBezTo>
                  <a:cubicBezTo>
                    <a:pt x="21264532" y="147933"/>
                    <a:pt x="21662616" y="161903"/>
                    <a:pt x="21652409" y="137773"/>
                  </a:cubicBezTo>
                  <a:cubicBezTo>
                    <a:pt x="21876971" y="133963"/>
                    <a:pt x="21764689" y="156823"/>
                    <a:pt x="21856555" y="161903"/>
                  </a:cubicBezTo>
                  <a:cubicBezTo>
                    <a:pt x="22091325" y="153013"/>
                    <a:pt x="22315885" y="159363"/>
                    <a:pt x="22530239" y="156823"/>
                  </a:cubicBezTo>
                  <a:cubicBezTo>
                    <a:pt x="22530239" y="156823"/>
                    <a:pt x="22530239" y="159363"/>
                    <a:pt x="22520031" y="161903"/>
                  </a:cubicBezTo>
                  <a:cubicBezTo>
                    <a:pt x="22713972" y="154283"/>
                    <a:pt x="23040605" y="161903"/>
                    <a:pt x="23234544" y="140313"/>
                  </a:cubicBezTo>
                  <a:cubicBezTo>
                    <a:pt x="23224338" y="145393"/>
                    <a:pt x="23244751" y="149203"/>
                    <a:pt x="23193715" y="153013"/>
                  </a:cubicBezTo>
                  <a:cubicBezTo>
                    <a:pt x="23408069" y="161903"/>
                    <a:pt x="23234544" y="122533"/>
                    <a:pt x="23479521" y="136503"/>
                  </a:cubicBezTo>
                  <a:lnTo>
                    <a:pt x="23418277" y="147933"/>
                  </a:lnTo>
                  <a:cubicBezTo>
                    <a:pt x="23571387" y="136503"/>
                    <a:pt x="23714288" y="158093"/>
                    <a:pt x="23887814" y="140313"/>
                  </a:cubicBezTo>
                  <a:cubicBezTo>
                    <a:pt x="23898019" y="146663"/>
                    <a:pt x="23857191" y="149203"/>
                    <a:pt x="23826570" y="151743"/>
                  </a:cubicBezTo>
                  <a:cubicBezTo>
                    <a:pt x="23989888" y="146663"/>
                    <a:pt x="24163409" y="149203"/>
                    <a:pt x="24296107" y="132693"/>
                  </a:cubicBezTo>
                  <a:cubicBezTo>
                    <a:pt x="24316519" y="140313"/>
                    <a:pt x="24296107" y="146663"/>
                    <a:pt x="24234862" y="151743"/>
                  </a:cubicBezTo>
                  <a:cubicBezTo>
                    <a:pt x="24387972" y="160633"/>
                    <a:pt x="24408385" y="130153"/>
                    <a:pt x="24551290" y="139043"/>
                  </a:cubicBezTo>
                  <a:cubicBezTo>
                    <a:pt x="24592118" y="140313"/>
                    <a:pt x="24673777" y="150473"/>
                    <a:pt x="24643155" y="150473"/>
                  </a:cubicBezTo>
                  <a:cubicBezTo>
                    <a:pt x="24714605" y="140313"/>
                    <a:pt x="24928960" y="140313"/>
                    <a:pt x="25010620" y="136503"/>
                  </a:cubicBezTo>
                  <a:cubicBezTo>
                    <a:pt x="25031032" y="144123"/>
                    <a:pt x="25092277" y="146663"/>
                    <a:pt x="25173934" y="154283"/>
                  </a:cubicBezTo>
                  <a:cubicBezTo>
                    <a:pt x="25868034" y="154283"/>
                    <a:pt x="26582545" y="156823"/>
                    <a:pt x="27276643" y="144123"/>
                  </a:cubicBezTo>
                  <a:cubicBezTo>
                    <a:pt x="27297010" y="142853"/>
                    <a:pt x="27309710" y="140313"/>
                    <a:pt x="27321142" y="137773"/>
                  </a:cubicBezTo>
                  <a:cubicBezTo>
                    <a:pt x="27337650" y="161903"/>
                    <a:pt x="27298282" y="153013"/>
                    <a:pt x="27308442" y="168253"/>
                  </a:cubicBezTo>
                  <a:cubicBezTo>
                    <a:pt x="27307171" y="147933"/>
                    <a:pt x="27324950" y="161903"/>
                    <a:pt x="27354160" y="155553"/>
                  </a:cubicBezTo>
                  <a:lnTo>
                    <a:pt x="27355432" y="158093"/>
                  </a:lnTo>
                  <a:cubicBezTo>
                    <a:pt x="27368132" y="154283"/>
                    <a:pt x="27375750" y="166983"/>
                    <a:pt x="27388450" y="160633"/>
                  </a:cubicBezTo>
                  <a:lnTo>
                    <a:pt x="27388450" y="155553"/>
                  </a:lnTo>
                  <a:cubicBezTo>
                    <a:pt x="27402421" y="142853"/>
                    <a:pt x="27420200" y="182223"/>
                    <a:pt x="27427821" y="155553"/>
                  </a:cubicBezTo>
                  <a:lnTo>
                    <a:pt x="27439250" y="169523"/>
                  </a:lnTo>
                  <a:cubicBezTo>
                    <a:pt x="27453221" y="146663"/>
                    <a:pt x="27462110" y="177143"/>
                    <a:pt x="27479892" y="156823"/>
                  </a:cubicBezTo>
                  <a:lnTo>
                    <a:pt x="27477350" y="160633"/>
                  </a:lnTo>
                  <a:cubicBezTo>
                    <a:pt x="27501482" y="170793"/>
                    <a:pt x="27526882" y="135233"/>
                    <a:pt x="27535771" y="154283"/>
                  </a:cubicBezTo>
                  <a:cubicBezTo>
                    <a:pt x="27556092" y="150473"/>
                    <a:pt x="27578950" y="146663"/>
                    <a:pt x="27582760" y="127613"/>
                  </a:cubicBezTo>
                  <a:cubicBezTo>
                    <a:pt x="27587842" y="133963"/>
                    <a:pt x="27584032" y="145393"/>
                    <a:pt x="27581492" y="151743"/>
                  </a:cubicBezTo>
                  <a:cubicBezTo>
                    <a:pt x="27657692" y="142853"/>
                    <a:pt x="27741510" y="146663"/>
                    <a:pt x="27808821" y="122533"/>
                  </a:cubicBezTo>
                  <a:cubicBezTo>
                    <a:pt x="27812632" y="126343"/>
                    <a:pt x="27807550" y="128883"/>
                    <a:pt x="27806282" y="133963"/>
                  </a:cubicBezTo>
                  <a:cubicBezTo>
                    <a:pt x="27848192" y="112373"/>
                    <a:pt x="27892642" y="156823"/>
                    <a:pt x="27923121" y="116183"/>
                  </a:cubicBezTo>
                  <a:lnTo>
                    <a:pt x="27934550" y="99673"/>
                  </a:lnTo>
                  <a:cubicBezTo>
                    <a:pt x="27944710" y="106023"/>
                    <a:pt x="27943442" y="118723"/>
                    <a:pt x="27951060" y="123803"/>
                  </a:cubicBezTo>
                  <a:cubicBezTo>
                    <a:pt x="27958682" y="112373"/>
                    <a:pt x="27989160" y="121263"/>
                    <a:pt x="27994242" y="106023"/>
                  </a:cubicBezTo>
                  <a:cubicBezTo>
                    <a:pt x="27999321" y="112373"/>
                    <a:pt x="27992971" y="114913"/>
                    <a:pt x="27992971" y="119993"/>
                  </a:cubicBezTo>
                  <a:cubicBezTo>
                    <a:pt x="28012021" y="123803"/>
                    <a:pt x="28034882" y="98403"/>
                    <a:pt x="28052660" y="103483"/>
                  </a:cubicBezTo>
                  <a:lnTo>
                    <a:pt x="28046310" y="111103"/>
                  </a:lnTo>
                  <a:cubicBezTo>
                    <a:pt x="28142832" y="140313"/>
                    <a:pt x="28266021" y="163173"/>
                    <a:pt x="28346032" y="125073"/>
                  </a:cubicBezTo>
                  <a:cubicBezTo>
                    <a:pt x="28367621" y="118723"/>
                    <a:pt x="28356192" y="146663"/>
                    <a:pt x="28365082" y="145393"/>
                  </a:cubicBezTo>
                  <a:cubicBezTo>
                    <a:pt x="28446360" y="114913"/>
                    <a:pt x="28544150" y="163173"/>
                    <a:pt x="28619082" y="114913"/>
                  </a:cubicBezTo>
                  <a:cubicBezTo>
                    <a:pt x="28677500" y="102213"/>
                    <a:pt x="28695282" y="48873"/>
                    <a:pt x="28695282" y="48873"/>
                  </a:cubicBezTo>
                  <a:cubicBezTo>
                    <a:pt x="28556850" y="70463"/>
                    <a:pt x="28432392" y="47603"/>
                    <a:pt x="28292692" y="19663"/>
                  </a:cubicBezTo>
                  <a:close/>
                </a:path>
              </a:pathLst>
            </a:custGeom>
            <a:solidFill>
              <a:srgbClr val="F0EFE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84038" y="723900"/>
            <a:ext cx="8305428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A fedeztetés menete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4038" y="3014096"/>
            <a:ext cx="15422758" cy="505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3800" lvl="1" indent="-321900" algn="l">
              <a:lnSpc>
                <a:spcPts val="6798"/>
              </a:lnSpc>
              <a:buFont typeface="Arial"/>
              <a:buChar char="•"/>
            </a:pPr>
            <a:r>
              <a:rPr lang="en-US" sz="2981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 a hímvessző „kalapos/rózsás”, várni kell: lépésben jártassuk, majd újra próbaáltatás</a:t>
            </a:r>
          </a:p>
          <a:p>
            <a:pPr marL="643800" lvl="1" indent="-321900" algn="l">
              <a:lnSpc>
                <a:spcPts val="6798"/>
              </a:lnSpc>
              <a:buFont typeface="Arial"/>
              <a:buChar char="•"/>
            </a:pPr>
            <a:r>
              <a:rPr lang="en-US" sz="2981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Sikeres aktus után a kancát lépésben öt percig jártatni kell vizelés megakadályozása</a:t>
            </a:r>
          </a:p>
          <a:p>
            <a:pPr marL="643800" lvl="1" indent="-321900" algn="l">
              <a:lnSpc>
                <a:spcPts val="6798"/>
              </a:lnSpc>
              <a:buFont typeface="Arial"/>
              <a:buChar char="•"/>
            </a:pPr>
            <a:r>
              <a:rPr lang="en-US" sz="2981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Mén hímvesszőjének fertőtlenítése, jártatás, majd visszavezetés, ápolás</a:t>
            </a:r>
          </a:p>
          <a:p>
            <a:pPr algn="l">
              <a:lnSpc>
                <a:spcPts val="6798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4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85555" y="0"/>
            <a:ext cx="16802445" cy="8851819"/>
          </a:xfrm>
          <a:prstGeom prst="rect">
            <a:avLst/>
          </a:prstGeom>
          <a:solidFill>
            <a:srgbClr val="F0EFEC"/>
          </a:solidFill>
        </p:spPr>
      </p:sp>
      <p:sp>
        <p:nvSpPr>
          <p:cNvPr id="3" name="AutoShape 3"/>
          <p:cNvSpPr/>
          <p:nvPr/>
        </p:nvSpPr>
        <p:spPr>
          <a:xfrm>
            <a:off x="-173239" y="9335713"/>
            <a:ext cx="18634477" cy="1179887"/>
          </a:xfrm>
          <a:prstGeom prst="rect">
            <a:avLst/>
          </a:prstGeom>
          <a:solidFill>
            <a:srgbClr val="399402"/>
          </a:solidFill>
        </p:spPr>
      </p:sp>
      <p:grpSp>
        <p:nvGrpSpPr>
          <p:cNvPr id="4" name="Group 4"/>
          <p:cNvGrpSpPr/>
          <p:nvPr/>
        </p:nvGrpSpPr>
        <p:grpSpPr>
          <a:xfrm rot="-5400000">
            <a:off x="-148712" y="5753030"/>
            <a:ext cx="8095057" cy="115654"/>
            <a:chOff x="0" y="0"/>
            <a:chExt cx="24889782" cy="355600"/>
          </a:xfrm>
        </p:grpSpPr>
        <p:sp>
          <p:nvSpPr>
            <p:cNvPr id="5" name="Freeform 5"/>
            <p:cNvSpPr/>
            <p:nvPr/>
          </p:nvSpPr>
          <p:spPr>
            <a:xfrm>
              <a:off x="92710" y="34947"/>
              <a:ext cx="24757702" cy="277644"/>
            </a:xfrm>
            <a:custGeom>
              <a:avLst/>
              <a:gdLst/>
              <a:ahLst/>
              <a:cxnLst/>
              <a:rect l="l" t="t" r="r" b="b"/>
              <a:pathLst>
                <a:path w="24757702" h="277644">
                  <a:moveTo>
                    <a:pt x="24355112" y="19663"/>
                  </a:moveTo>
                  <a:cubicBezTo>
                    <a:pt x="24308123" y="23473"/>
                    <a:pt x="24247162" y="32363"/>
                    <a:pt x="24203982" y="23473"/>
                  </a:cubicBezTo>
                  <a:cubicBezTo>
                    <a:pt x="24022373" y="28553"/>
                    <a:pt x="23840762" y="-13357"/>
                    <a:pt x="23655343" y="4423"/>
                  </a:cubicBezTo>
                  <a:cubicBezTo>
                    <a:pt x="23665502" y="10773"/>
                    <a:pt x="23655343" y="20933"/>
                    <a:pt x="23645182" y="24743"/>
                  </a:cubicBezTo>
                  <a:lnTo>
                    <a:pt x="23642643" y="18393"/>
                  </a:lnTo>
                  <a:lnTo>
                    <a:pt x="23628673" y="31093"/>
                  </a:lnTo>
                  <a:cubicBezTo>
                    <a:pt x="23614702" y="32363"/>
                    <a:pt x="23621052" y="15853"/>
                    <a:pt x="23632482" y="13313"/>
                  </a:cubicBezTo>
                  <a:cubicBezTo>
                    <a:pt x="23558823" y="13313"/>
                    <a:pt x="23492782" y="19663"/>
                    <a:pt x="23420393" y="15853"/>
                  </a:cubicBezTo>
                  <a:cubicBezTo>
                    <a:pt x="23415312" y="36173"/>
                    <a:pt x="23383562" y="17123"/>
                    <a:pt x="23381023" y="37443"/>
                  </a:cubicBezTo>
                  <a:cubicBezTo>
                    <a:pt x="23377212" y="33633"/>
                    <a:pt x="23381023" y="32363"/>
                    <a:pt x="23382293" y="28553"/>
                  </a:cubicBezTo>
                  <a:cubicBezTo>
                    <a:pt x="23368323" y="31093"/>
                    <a:pt x="23358162" y="33633"/>
                    <a:pt x="23349273" y="34903"/>
                  </a:cubicBezTo>
                  <a:cubicBezTo>
                    <a:pt x="23202366" y="37443"/>
                    <a:pt x="23124591" y="32363"/>
                    <a:pt x="22899907" y="14583"/>
                  </a:cubicBezTo>
                  <a:cubicBezTo>
                    <a:pt x="21577727" y="-1927"/>
                    <a:pt x="20307401" y="12043"/>
                    <a:pt x="19011149" y="5693"/>
                  </a:cubicBezTo>
                  <a:cubicBezTo>
                    <a:pt x="17697612" y="9503"/>
                    <a:pt x="16401359" y="27283"/>
                    <a:pt x="15053257" y="32363"/>
                  </a:cubicBezTo>
                  <a:cubicBezTo>
                    <a:pt x="14845857" y="64113"/>
                    <a:pt x="14560682" y="48873"/>
                    <a:pt x="14318714" y="76813"/>
                  </a:cubicBezTo>
                  <a:lnTo>
                    <a:pt x="14335998" y="66653"/>
                  </a:lnTo>
                  <a:cubicBezTo>
                    <a:pt x="14128599" y="80623"/>
                    <a:pt x="14076748" y="64113"/>
                    <a:pt x="13808855" y="52683"/>
                  </a:cubicBezTo>
                  <a:cubicBezTo>
                    <a:pt x="13808855" y="64113"/>
                    <a:pt x="13705156" y="55223"/>
                    <a:pt x="13748365" y="74273"/>
                  </a:cubicBezTo>
                  <a:cubicBezTo>
                    <a:pt x="13653305" y="89513"/>
                    <a:pt x="13584171" y="47603"/>
                    <a:pt x="13454545" y="56493"/>
                  </a:cubicBezTo>
                  <a:cubicBezTo>
                    <a:pt x="13445905" y="50143"/>
                    <a:pt x="13454545" y="67923"/>
                    <a:pt x="13428621" y="61573"/>
                  </a:cubicBezTo>
                  <a:cubicBezTo>
                    <a:pt x="13091597" y="84433"/>
                    <a:pt x="13497753" y="51413"/>
                    <a:pt x="13057030" y="33633"/>
                  </a:cubicBezTo>
                  <a:cubicBezTo>
                    <a:pt x="12452113" y="39983"/>
                    <a:pt x="11838552" y="59033"/>
                    <a:pt x="11259558" y="47603"/>
                  </a:cubicBezTo>
                  <a:cubicBezTo>
                    <a:pt x="11294126" y="46333"/>
                    <a:pt x="11311409" y="61573"/>
                    <a:pt x="11250918" y="61573"/>
                  </a:cubicBezTo>
                  <a:cubicBezTo>
                    <a:pt x="11190426" y="31093"/>
                    <a:pt x="11052159" y="69193"/>
                    <a:pt x="10948459" y="57763"/>
                  </a:cubicBezTo>
                  <a:cubicBezTo>
                    <a:pt x="10957099" y="51413"/>
                    <a:pt x="11008950" y="50143"/>
                    <a:pt x="11034876" y="46333"/>
                  </a:cubicBezTo>
                  <a:cubicBezTo>
                    <a:pt x="10775625" y="33633"/>
                    <a:pt x="10550941" y="52683"/>
                    <a:pt x="10308974" y="39983"/>
                  </a:cubicBezTo>
                  <a:cubicBezTo>
                    <a:pt x="10075648" y="52683"/>
                    <a:pt x="9790474" y="26013"/>
                    <a:pt x="9634923" y="41253"/>
                  </a:cubicBezTo>
                  <a:cubicBezTo>
                    <a:pt x="9669489" y="29823"/>
                    <a:pt x="9531222" y="32363"/>
                    <a:pt x="9479372" y="26013"/>
                  </a:cubicBezTo>
                  <a:cubicBezTo>
                    <a:pt x="9306539" y="61573"/>
                    <a:pt x="9012721" y="13313"/>
                    <a:pt x="8805321" y="37443"/>
                  </a:cubicBezTo>
                  <a:lnTo>
                    <a:pt x="8813963" y="31093"/>
                  </a:lnTo>
                  <a:cubicBezTo>
                    <a:pt x="8165837" y="33633"/>
                    <a:pt x="7465860" y="26013"/>
                    <a:pt x="6800451" y="42523"/>
                  </a:cubicBezTo>
                  <a:cubicBezTo>
                    <a:pt x="6420217" y="46333"/>
                    <a:pt x="5996774" y="14583"/>
                    <a:pt x="5581973" y="29823"/>
                  </a:cubicBezTo>
                  <a:cubicBezTo>
                    <a:pt x="5504199" y="34903"/>
                    <a:pt x="5564690" y="42523"/>
                    <a:pt x="5504199" y="45063"/>
                  </a:cubicBezTo>
                  <a:cubicBezTo>
                    <a:pt x="5400498" y="43793"/>
                    <a:pt x="5504199" y="33633"/>
                    <a:pt x="5460990" y="29823"/>
                  </a:cubicBezTo>
                  <a:cubicBezTo>
                    <a:pt x="5253590" y="43793"/>
                    <a:pt x="4985697" y="27283"/>
                    <a:pt x="4726447" y="27283"/>
                  </a:cubicBezTo>
                  <a:cubicBezTo>
                    <a:pt x="4691881" y="32363"/>
                    <a:pt x="4622747" y="34903"/>
                    <a:pt x="4648673" y="42523"/>
                  </a:cubicBezTo>
                  <a:cubicBezTo>
                    <a:pt x="4363497" y="18393"/>
                    <a:pt x="3974621" y="51413"/>
                    <a:pt x="3680803" y="32363"/>
                  </a:cubicBezTo>
                  <a:cubicBezTo>
                    <a:pt x="3784504" y="62843"/>
                    <a:pt x="3507969" y="48873"/>
                    <a:pt x="3404270" y="56493"/>
                  </a:cubicBezTo>
                  <a:cubicBezTo>
                    <a:pt x="3343778" y="55223"/>
                    <a:pt x="3343778" y="47603"/>
                    <a:pt x="3361061" y="41253"/>
                  </a:cubicBezTo>
                  <a:cubicBezTo>
                    <a:pt x="3145019" y="45063"/>
                    <a:pt x="3032677" y="46333"/>
                    <a:pt x="2764785" y="37443"/>
                  </a:cubicBezTo>
                  <a:cubicBezTo>
                    <a:pt x="2643801" y="41253"/>
                    <a:pt x="2609235" y="57763"/>
                    <a:pt x="2462326" y="52683"/>
                  </a:cubicBezTo>
                  <a:cubicBezTo>
                    <a:pt x="2375910" y="31093"/>
                    <a:pt x="2159868" y="51413"/>
                    <a:pt x="2021600" y="43793"/>
                  </a:cubicBezTo>
                  <a:cubicBezTo>
                    <a:pt x="2056168" y="61573"/>
                    <a:pt x="1874692" y="76813"/>
                    <a:pt x="1736424" y="69193"/>
                  </a:cubicBezTo>
                  <a:lnTo>
                    <a:pt x="1779633" y="43793"/>
                  </a:lnTo>
                  <a:cubicBezTo>
                    <a:pt x="1727784" y="45063"/>
                    <a:pt x="1675933" y="46333"/>
                    <a:pt x="1615441" y="47603"/>
                  </a:cubicBezTo>
                  <a:cubicBezTo>
                    <a:pt x="1550670" y="53953"/>
                    <a:pt x="1468120" y="34903"/>
                    <a:pt x="1399540" y="62843"/>
                  </a:cubicBezTo>
                  <a:lnTo>
                    <a:pt x="1393190" y="51413"/>
                  </a:lnTo>
                  <a:cubicBezTo>
                    <a:pt x="1313180" y="69193"/>
                    <a:pt x="1234440" y="50143"/>
                    <a:pt x="1156970" y="79353"/>
                  </a:cubicBezTo>
                  <a:cubicBezTo>
                    <a:pt x="1136650" y="71733"/>
                    <a:pt x="1102360" y="66653"/>
                    <a:pt x="1082040" y="66653"/>
                  </a:cubicBezTo>
                  <a:cubicBezTo>
                    <a:pt x="1054100" y="79353"/>
                    <a:pt x="1043940" y="78083"/>
                    <a:pt x="1024890" y="98403"/>
                  </a:cubicBezTo>
                  <a:cubicBezTo>
                    <a:pt x="1014730" y="99673"/>
                    <a:pt x="1008380" y="88243"/>
                    <a:pt x="1003300" y="81893"/>
                  </a:cubicBezTo>
                  <a:cubicBezTo>
                    <a:pt x="967740" y="78083"/>
                    <a:pt x="934720" y="56493"/>
                    <a:pt x="905510" y="80623"/>
                  </a:cubicBezTo>
                  <a:lnTo>
                    <a:pt x="904240" y="67923"/>
                  </a:lnTo>
                  <a:cubicBezTo>
                    <a:pt x="876300" y="80623"/>
                    <a:pt x="835660" y="97133"/>
                    <a:pt x="803910" y="81893"/>
                  </a:cubicBezTo>
                  <a:cubicBezTo>
                    <a:pt x="795020" y="93323"/>
                    <a:pt x="763270" y="98403"/>
                    <a:pt x="777240" y="112373"/>
                  </a:cubicBezTo>
                  <a:cubicBezTo>
                    <a:pt x="764540" y="114913"/>
                    <a:pt x="769620" y="90783"/>
                    <a:pt x="756920" y="104753"/>
                  </a:cubicBezTo>
                  <a:lnTo>
                    <a:pt x="768350" y="85703"/>
                  </a:lnTo>
                  <a:cubicBezTo>
                    <a:pt x="697230" y="80623"/>
                    <a:pt x="637540" y="90783"/>
                    <a:pt x="568960" y="100943"/>
                  </a:cubicBezTo>
                  <a:cubicBezTo>
                    <a:pt x="551180" y="79353"/>
                    <a:pt x="505460" y="104753"/>
                    <a:pt x="466090" y="92053"/>
                  </a:cubicBezTo>
                  <a:cubicBezTo>
                    <a:pt x="443230" y="104753"/>
                    <a:pt x="403860" y="86973"/>
                    <a:pt x="386080" y="114913"/>
                  </a:cubicBezTo>
                  <a:lnTo>
                    <a:pt x="384810" y="102213"/>
                  </a:lnTo>
                  <a:cubicBezTo>
                    <a:pt x="354330" y="100943"/>
                    <a:pt x="313690" y="100943"/>
                    <a:pt x="273050" y="94593"/>
                  </a:cubicBezTo>
                  <a:cubicBezTo>
                    <a:pt x="250190" y="90783"/>
                    <a:pt x="250190" y="109833"/>
                    <a:pt x="231140" y="116183"/>
                  </a:cubicBezTo>
                  <a:lnTo>
                    <a:pt x="229870" y="103483"/>
                  </a:lnTo>
                  <a:cubicBezTo>
                    <a:pt x="209550" y="111103"/>
                    <a:pt x="204470" y="131423"/>
                    <a:pt x="196850" y="144123"/>
                  </a:cubicBezTo>
                  <a:cubicBezTo>
                    <a:pt x="181610" y="135233"/>
                    <a:pt x="179070" y="144123"/>
                    <a:pt x="163830" y="135233"/>
                  </a:cubicBezTo>
                  <a:cubicBezTo>
                    <a:pt x="179070" y="127613"/>
                    <a:pt x="191770" y="113643"/>
                    <a:pt x="201930" y="97133"/>
                  </a:cubicBezTo>
                  <a:cubicBezTo>
                    <a:pt x="177800" y="92053"/>
                    <a:pt x="152400" y="123803"/>
                    <a:pt x="137160" y="104753"/>
                  </a:cubicBezTo>
                  <a:cubicBezTo>
                    <a:pt x="116840" y="99673"/>
                    <a:pt x="101600" y="104753"/>
                    <a:pt x="99060" y="119993"/>
                  </a:cubicBezTo>
                  <a:lnTo>
                    <a:pt x="99060" y="122533"/>
                  </a:lnTo>
                  <a:lnTo>
                    <a:pt x="99060" y="119993"/>
                  </a:lnTo>
                  <a:cubicBezTo>
                    <a:pt x="97790" y="114913"/>
                    <a:pt x="86360" y="111103"/>
                    <a:pt x="96520" y="104753"/>
                  </a:cubicBezTo>
                  <a:cubicBezTo>
                    <a:pt x="81280" y="104753"/>
                    <a:pt x="71120" y="106023"/>
                    <a:pt x="62230" y="113643"/>
                  </a:cubicBezTo>
                  <a:cubicBezTo>
                    <a:pt x="64770" y="113643"/>
                    <a:pt x="69850" y="116183"/>
                    <a:pt x="72390" y="114913"/>
                  </a:cubicBezTo>
                  <a:cubicBezTo>
                    <a:pt x="64770" y="127613"/>
                    <a:pt x="49530" y="127613"/>
                    <a:pt x="53340" y="146663"/>
                  </a:cubicBezTo>
                  <a:cubicBezTo>
                    <a:pt x="60960" y="141583"/>
                    <a:pt x="62230" y="139043"/>
                    <a:pt x="71120" y="140313"/>
                  </a:cubicBezTo>
                  <a:cubicBezTo>
                    <a:pt x="67310" y="154283"/>
                    <a:pt x="40640" y="158093"/>
                    <a:pt x="34290" y="145393"/>
                  </a:cubicBezTo>
                  <a:cubicBezTo>
                    <a:pt x="26670" y="131423"/>
                    <a:pt x="52070" y="122533"/>
                    <a:pt x="39370" y="114913"/>
                  </a:cubicBezTo>
                  <a:lnTo>
                    <a:pt x="0" y="145393"/>
                  </a:lnTo>
                  <a:cubicBezTo>
                    <a:pt x="8890" y="141583"/>
                    <a:pt x="19050" y="149203"/>
                    <a:pt x="15240" y="160633"/>
                  </a:cubicBezTo>
                  <a:lnTo>
                    <a:pt x="31750" y="151743"/>
                  </a:lnTo>
                  <a:lnTo>
                    <a:pt x="30480" y="165713"/>
                  </a:lnTo>
                  <a:cubicBezTo>
                    <a:pt x="58420" y="160633"/>
                    <a:pt x="78740" y="174603"/>
                    <a:pt x="107950" y="163173"/>
                  </a:cubicBezTo>
                  <a:lnTo>
                    <a:pt x="96520" y="149203"/>
                  </a:lnTo>
                  <a:cubicBezTo>
                    <a:pt x="113030" y="147933"/>
                    <a:pt x="130810" y="128883"/>
                    <a:pt x="147320" y="145393"/>
                  </a:cubicBezTo>
                  <a:cubicBezTo>
                    <a:pt x="139700" y="150473"/>
                    <a:pt x="144780" y="158093"/>
                    <a:pt x="144780" y="165713"/>
                  </a:cubicBezTo>
                  <a:cubicBezTo>
                    <a:pt x="148590" y="163173"/>
                    <a:pt x="153670" y="158093"/>
                    <a:pt x="157480" y="159363"/>
                  </a:cubicBezTo>
                  <a:lnTo>
                    <a:pt x="149860" y="183493"/>
                  </a:lnTo>
                  <a:cubicBezTo>
                    <a:pt x="157480" y="151743"/>
                    <a:pt x="196850" y="172063"/>
                    <a:pt x="204470" y="166983"/>
                  </a:cubicBezTo>
                  <a:lnTo>
                    <a:pt x="201930" y="172063"/>
                  </a:lnTo>
                  <a:cubicBezTo>
                    <a:pt x="227330" y="182223"/>
                    <a:pt x="196850" y="158093"/>
                    <a:pt x="214630" y="158093"/>
                  </a:cubicBezTo>
                  <a:cubicBezTo>
                    <a:pt x="229870" y="161903"/>
                    <a:pt x="219710" y="184763"/>
                    <a:pt x="233680" y="194923"/>
                  </a:cubicBezTo>
                  <a:cubicBezTo>
                    <a:pt x="259080" y="193653"/>
                    <a:pt x="303530" y="175873"/>
                    <a:pt x="332740" y="194923"/>
                  </a:cubicBezTo>
                  <a:cubicBezTo>
                    <a:pt x="355600" y="191113"/>
                    <a:pt x="381000" y="182223"/>
                    <a:pt x="402590" y="170793"/>
                  </a:cubicBezTo>
                  <a:cubicBezTo>
                    <a:pt x="422910" y="170793"/>
                    <a:pt x="401320" y="196193"/>
                    <a:pt x="422910" y="184763"/>
                  </a:cubicBezTo>
                  <a:cubicBezTo>
                    <a:pt x="420370" y="193653"/>
                    <a:pt x="424180" y="202543"/>
                    <a:pt x="425450" y="210163"/>
                  </a:cubicBezTo>
                  <a:cubicBezTo>
                    <a:pt x="427990" y="201273"/>
                    <a:pt x="463550" y="211433"/>
                    <a:pt x="447040" y="189843"/>
                  </a:cubicBezTo>
                  <a:cubicBezTo>
                    <a:pt x="477520" y="194923"/>
                    <a:pt x="510540" y="196193"/>
                    <a:pt x="542290" y="192383"/>
                  </a:cubicBezTo>
                  <a:cubicBezTo>
                    <a:pt x="532130" y="193653"/>
                    <a:pt x="529590" y="208893"/>
                    <a:pt x="538480" y="216513"/>
                  </a:cubicBezTo>
                  <a:cubicBezTo>
                    <a:pt x="553720" y="201273"/>
                    <a:pt x="579120" y="192383"/>
                    <a:pt x="605790" y="197463"/>
                  </a:cubicBezTo>
                  <a:cubicBezTo>
                    <a:pt x="605790" y="180953"/>
                    <a:pt x="596900" y="182223"/>
                    <a:pt x="599440" y="165713"/>
                  </a:cubicBezTo>
                  <a:cubicBezTo>
                    <a:pt x="603250" y="163173"/>
                    <a:pt x="609600" y="155553"/>
                    <a:pt x="615950" y="156823"/>
                  </a:cubicBezTo>
                  <a:cubicBezTo>
                    <a:pt x="619760" y="173333"/>
                    <a:pt x="618490" y="198733"/>
                    <a:pt x="642620" y="198733"/>
                  </a:cubicBezTo>
                  <a:cubicBezTo>
                    <a:pt x="636270" y="224133"/>
                    <a:pt x="601980" y="194923"/>
                    <a:pt x="613410" y="221593"/>
                  </a:cubicBezTo>
                  <a:cubicBezTo>
                    <a:pt x="603250" y="241913"/>
                    <a:pt x="560070" y="243183"/>
                    <a:pt x="549910" y="230483"/>
                  </a:cubicBezTo>
                  <a:cubicBezTo>
                    <a:pt x="528320" y="252073"/>
                    <a:pt x="566420" y="233023"/>
                    <a:pt x="562610" y="254613"/>
                  </a:cubicBezTo>
                  <a:cubicBezTo>
                    <a:pt x="581660" y="253343"/>
                    <a:pt x="590550" y="241913"/>
                    <a:pt x="619760" y="238103"/>
                  </a:cubicBezTo>
                  <a:cubicBezTo>
                    <a:pt x="619760" y="226673"/>
                    <a:pt x="609600" y="225403"/>
                    <a:pt x="623570" y="216513"/>
                  </a:cubicBezTo>
                  <a:cubicBezTo>
                    <a:pt x="650240" y="193653"/>
                    <a:pt x="656590" y="233023"/>
                    <a:pt x="662940" y="234293"/>
                  </a:cubicBezTo>
                  <a:cubicBezTo>
                    <a:pt x="659130" y="236833"/>
                    <a:pt x="654050" y="238103"/>
                    <a:pt x="650240" y="240643"/>
                  </a:cubicBezTo>
                  <a:cubicBezTo>
                    <a:pt x="668020" y="248263"/>
                    <a:pt x="674370" y="233023"/>
                    <a:pt x="692150" y="234293"/>
                  </a:cubicBezTo>
                  <a:cubicBezTo>
                    <a:pt x="697230" y="263503"/>
                    <a:pt x="662940" y="238103"/>
                    <a:pt x="655320" y="255883"/>
                  </a:cubicBezTo>
                  <a:lnTo>
                    <a:pt x="669290" y="277473"/>
                  </a:lnTo>
                  <a:cubicBezTo>
                    <a:pt x="697230" y="280013"/>
                    <a:pt x="676910" y="253343"/>
                    <a:pt x="706120" y="260963"/>
                  </a:cubicBezTo>
                  <a:lnTo>
                    <a:pt x="702310" y="271123"/>
                  </a:lnTo>
                  <a:lnTo>
                    <a:pt x="720090" y="264773"/>
                  </a:lnTo>
                  <a:cubicBezTo>
                    <a:pt x="720090" y="253343"/>
                    <a:pt x="716280" y="236833"/>
                    <a:pt x="701040" y="239373"/>
                  </a:cubicBezTo>
                  <a:cubicBezTo>
                    <a:pt x="711200" y="211433"/>
                    <a:pt x="715010" y="235563"/>
                    <a:pt x="740410" y="229213"/>
                  </a:cubicBezTo>
                  <a:cubicBezTo>
                    <a:pt x="748030" y="212703"/>
                    <a:pt x="730250" y="230483"/>
                    <a:pt x="728980" y="215243"/>
                  </a:cubicBezTo>
                  <a:cubicBezTo>
                    <a:pt x="726440" y="200003"/>
                    <a:pt x="744220" y="200003"/>
                    <a:pt x="755650" y="197463"/>
                  </a:cubicBezTo>
                  <a:cubicBezTo>
                    <a:pt x="775970" y="197463"/>
                    <a:pt x="765810" y="215243"/>
                    <a:pt x="774700" y="225403"/>
                  </a:cubicBezTo>
                  <a:cubicBezTo>
                    <a:pt x="770890" y="227943"/>
                    <a:pt x="754380" y="230483"/>
                    <a:pt x="756920" y="221593"/>
                  </a:cubicBezTo>
                  <a:cubicBezTo>
                    <a:pt x="731520" y="238103"/>
                    <a:pt x="768350" y="254613"/>
                    <a:pt x="750570" y="267313"/>
                  </a:cubicBezTo>
                  <a:cubicBezTo>
                    <a:pt x="769620" y="276203"/>
                    <a:pt x="769620" y="258423"/>
                    <a:pt x="778510" y="252073"/>
                  </a:cubicBezTo>
                  <a:cubicBezTo>
                    <a:pt x="773430" y="249533"/>
                    <a:pt x="782320" y="235563"/>
                    <a:pt x="777240" y="230483"/>
                  </a:cubicBezTo>
                  <a:cubicBezTo>
                    <a:pt x="810260" y="186033"/>
                    <a:pt x="798830" y="262233"/>
                    <a:pt x="830580" y="254613"/>
                  </a:cubicBezTo>
                  <a:cubicBezTo>
                    <a:pt x="824230" y="226673"/>
                    <a:pt x="873760" y="215243"/>
                    <a:pt x="849630" y="184763"/>
                  </a:cubicBezTo>
                  <a:cubicBezTo>
                    <a:pt x="857250" y="179683"/>
                    <a:pt x="867410" y="173333"/>
                    <a:pt x="875030" y="175873"/>
                  </a:cubicBezTo>
                  <a:cubicBezTo>
                    <a:pt x="866140" y="194923"/>
                    <a:pt x="889000" y="191113"/>
                    <a:pt x="873760" y="208893"/>
                  </a:cubicBezTo>
                  <a:lnTo>
                    <a:pt x="885190" y="208893"/>
                  </a:lnTo>
                  <a:lnTo>
                    <a:pt x="867410" y="231753"/>
                  </a:lnTo>
                  <a:cubicBezTo>
                    <a:pt x="880110" y="244453"/>
                    <a:pt x="901700" y="258423"/>
                    <a:pt x="909320" y="267313"/>
                  </a:cubicBezTo>
                  <a:cubicBezTo>
                    <a:pt x="925830" y="258423"/>
                    <a:pt x="904240" y="249533"/>
                    <a:pt x="923290" y="244453"/>
                  </a:cubicBezTo>
                  <a:cubicBezTo>
                    <a:pt x="916940" y="254613"/>
                    <a:pt x="928370" y="262233"/>
                    <a:pt x="937260" y="262233"/>
                  </a:cubicBezTo>
                  <a:cubicBezTo>
                    <a:pt x="919480" y="254613"/>
                    <a:pt x="937260" y="235563"/>
                    <a:pt x="947420" y="230483"/>
                  </a:cubicBezTo>
                  <a:cubicBezTo>
                    <a:pt x="965200" y="230483"/>
                    <a:pt x="979170" y="248263"/>
                    <a:pt x="976630" y="252073"/>
                  </a:cubicBezTo>
                  <a:lnTo>
                    <a:pt x="962660" y="266043"/>
                  </a:lnTo>
                  <a:cubicBezTo>
                    <a:pt x="971550" y="258423"/>
                    <a:pt x="966470" y="276203"/>
                    <a:pt x="977900" y="269853"/>
                  </a:cubicBezTo>
                  <a:cubicBezTo>
                    <a:pt x="981710" y="259693"/>
                    <a:pt x="989330" y="243183"/>
                    <a:pt x="994410" y="229213"/>
                  </a:cubicBezTo>
                  <a:cubicBezTo>
                    <a:pt x="1005840" y="224133"/>
                    <a:pt x="1013460" y="238103"/>
                    <a:pt x="1017270" y="235563"/>
                  </a:cubicBezTo>
                  <a:lnTo>
                    <a:pt x="999490" y="246993"/>
                  </a:lnTo>
                  <a:cubicBezTo>
                    <a:pt x="1022350" y="243183"/>
                    <a:pt x="1004570" y="276203"/>
                    <a:pt x="1027430" y="268583"/>
                  </a:cubicBezTo>
                  <a:lnTo>
                    <a:pt x="1033780" y="253343"/>
                  </a:lnTo>
                  <a:cubicBezTo>
                    <a:pt x="1038860" y="255883"/>
                    <a:pt x="1040130" y="262233"/>
                    <a:pt x="1036320" y="268583"/>
                  </a:cubicBezTo>
                  <a:cubicBezTo>
                    <a:pt x="1040130" y="258423"/>
                    <a:pt x="1052830" y="259693"/>
                    <a:pt x="1059180" y="255883"/>
                  </a:cubicBezTo>
                  <a:lnTo>
                    <a:pt x="1060450" y="266043"/>
                  </a:lnTo>
                  <a:cubicBezTo>
                    <a:pt x="1070610" y="259693"/>
                    <a:pt x="1083310" y="238103"/>
                    <a:pt x="1094740" y="257153"/>
                  </a:cubicBezTo>
                  <a:cubicBezTo>
                    <a:pt x="1085850" y="233023"/>
                    <a:pt x="1083310" y="257153"/>
                    <a:pt x="1065530" y="245723"/>
                  </a:cubicBezTo>
                  <a:cubicBezTo>
                    <a:pt x="1055370" y="227943"/>
                    <a:pt x="1082040" y="229213"/>
                    <a:pt x="1085850" y="226673"/>
                  </a:cubicBezTo>
                  <a:cubicBezTo>
                    <a:pt x="1084580" y="252073"/>
                    <a:pt x="1111250" y="229213"/>
                    <a:pt x="1122680" y="229213"/>
                  </a:cubicBezTo>
                  <a:cubicBezTo>
                    <a:pt x="1129030" y="238103"/>
                    <a:pt x="1135380" y="241913"/>
                    <a:pt x="1140460" y="248263"/>
                  </a:cubicBezTo>
                  <a:lnTo>
                    <a:pt x="1145540" y="231753"/>
                  </a:lnTo>
                  <a:cubicBezTo>
                    <a:pt x="1150620" y="264773"/>
                    <a:pt x="1169670" y="224133"/>
                    <a:pt x="1182370" y="234293"/>
                  </a:cubicBezTo>
                  <a:cubicBezTo>
                    <a:pt x="1176020" y="244453"/>
                    <a:pt x="1176020" y="257153"/>
                    <a:pt x="1186180" y="262233"/>
                  </a:cubicBezTo>
                  <a:cubicBezTo>
                    <a:pt x="1173480" y="238103"/>
                    <a:pt x="1206500" y="231753"/>
                    <a:pt x="1202690" y="215243"/>
                  </a:cubicBezTo>
                  <a:cubicBezTo>
                    <a:pt x="1226820" y="224133"/>
                    <a:pt x="1197610" y="245723"/>
                    <a:pt x="1203960" y="263503"/>
                  </a:cubicBezTo>
                  <a:cubicBezTo>
                    <a:pt x="1215390" y="244453"/>
                    <a:pt x="1230630" y="276203"/>
                    <a:pt x="1238250" y="252073"/>
                  </a:cubicBezTo>
                  <a:cubicBezTo>
                    <a:pt x="1220470" y="244453"/>
                    <a:pt x="1240790" y="236833"/>
                    <a:pt x="1244600" y="225403"/>
                  </a:cubicBezTo>
                  <a:cubicBezTo>
                    <a:pt x="1266190" y="226673"/>
                    <a:pt x="1240790" y="235563"/>
                    <a:pt x="1256030" y="244453"/>
                  </a:cubicBezTo>
                  <a:cubicBezTo>
                    <a:pt x="1264920" y="240643"/>
                    <a:pt x="1277620" y="222863"/>
                    <a:pt x="1262380" y="215243"/>
                  </a:cubicBezTo>
                  <a:cubicBezTo>
                    <a:pt x="1275080" y="220323"/>
                    <a:pt x="1289050" y="197463"/>
                    <a:pt x="1304290" y="212703"/>
                  </a:cubicBezTo>
                  <a:cubicBezTo>
                    <a:pt x="1310640" y="227943"/>
                    <a:pt x="1277620" y="219053"/>
                    <a:pt x="1285240" y="230483"/>
                  </a:cubicBezTo>
                  <a:cubicBezTo>
                    <a:pt x="1315720" y="231753"/>
                    <a:pt x="1300480" y="193653"/>
                    <a:pt x="1328420" y="188573"/>
                  </a:cubicBezTo>
                  <a:cubicBezTo>
                    <a:pt x="1315720" y="180953"/>
                    <a:pt x="1328420" y="153013"/>
                    <a:pt x="1341120" y="144123"/>
                  </a:cubicBezTo>
                  <a:cubicBezTo>
                    <a:pt x="1372870" y="150473"/>
                    <a:pt x="1327150" y="153013"/>
                    <a:pt x="1339850" y="172063"/>
                  </a:cubicBezTo>
                  <a:lnTo>
                    <a:pt x="1352550" y="169523"/>
                  </a:lnTo>
                  <a:cubicBezTo>
                    <a:pt x="1370330" y="196193"/>
                    <a:pt x="1315720" y="212703"/>
                    <a:pt x="1332230" y="234293"/>
                  </a:cubicBezTo>
                  <a:lnTo>
                    <a:pt x="1346200" y="225403"/>
                  </a:lnTo>
                  <a:cubicBezTo>
                    <a:pt x="1343660" y="233023"/>
                    <a:pt x="1338580" y="246993"/>
                    <a:pt x="1344930" y="253343"/>
                  </a:cubicBezTo>
                  <a:cubicBezTo>
                    <a:pt x="1348740" y="234293"/>
                    <a:pt x="1376680" y="248263"/>
                    <a:pt x="1379220" y="244453"/>
                  </a:cubicBezTo>
                  <a:cubicBezTo>
                    <a:pt x="1381760" y="229213"/>
                    <a:pt x="1367790" y="249533"/>
                    <a:pt x="1370330" y="236833"/>
                  </a:cubicBezTo>
                  <a:cubicBezTo>
                    <a:pt x="1384300" y="233023"/>
                    <a:pt x="1390650" y="206353"/>
                    <a:pt x="1413510" y="216513"/>
                  </a:cubicBezTo>
                  <a:cubicBezTo>
                    <a:pt x="1400810" y="227943"/>
                    <a:pt x="1418590" y="238103"/>
                    <a:pt x="1413510" y="246993"/>
                  </a:cubicBezTo>
                  <a:cubicBezTo>
                    <a:pt x="1424940" y="253343"/>
                    <a:pt x="1417320" y="227943"/>
                    <a:pt x="1432560" y="236833"/>
                  </a:cubicBezTo>
                  <a:lnTo>
                    <a:pt x="1431290" y="245723"/>
                  </a:lnTo>
                  <a:cubicBezTo>
                    <a:pt x="1487170" y="248263"/>
                    <a:pt x="1557020" y="246993"/>
                    <a:pt x="1606550" y="211433"/>
                  </a:cubicBezTo>
                  <a:cubicBezTo>
                    <a:pt x="1607820" y="210163"/>
                    <a:pt x="1609090" y="208893"/>
                    <a:pt x="1610360" y="208893"/>
                  </a:cubicBezTo>
                  <a:cubicBezTo>
                    <a:pt x="1641365" y="224133"/>
                    <a:pt x="1770991" y="225403"/>
                    <a:pt x="1969750" y="236833"/>
                  </a:cubicBezTo>
                  <a:cubicBezTo>
                    <a:pt x="1883333" y="231753"/>
                    <a:pt x="1969750" y="220323"/>
                    <a:pt x="2012958" y="219053"/>
                  </a:cubicBezTo>
                  <a:lnTo>
                    <a:pt x="2108016" y="236833"/>
                  </a:lnTo>
                  <a:cubicBezTo>
                    <a:pt x="2220358" y="246993"/>
                    <a:pt x="2375908" y="230483"/>
                    <a:pt x="2479608" y="220323"/>
                  </a:cubicBezTo>
                  <a:cubicBezTo>
                    <a:pt x="2496891" y="224133"/>
                    <a:pt x="2505534" y="229213"/>
                    <a:pt x="2505534" y="233023"/>
                  </a:cubicBezTo>
                  <a:cubicBezTo>
                    <a:pt x="2609234" y="244453"/>
                    <a:pt x="2609234" y="222863"/>
                    <a:pt x="2652442" y="219053"/>
                  </a:cubicBezTo>
                  <a:lnTo>
                    <a:pt x="2721576" y="231753"/>
                  </a:lnTo>
                  <a:lnTo>
                    <a:pt x="2738859" y="219053"/>
                  </a:lnTo>
                  <a:cubicBezTo>
                    <a:pt x="2842559" y="211433"/>
                    <a:pt x="2980826" y="215243"/>
                    <a:pt x="2963543" y="235563"/>
                  </a:cubicBezTo>
                  <a:cubicBezTo>
                    <a:pt x="3006751" y="231753"/>
                    <a:pt x="3041318" y="227943"/>
                    <a:pt x="2989467" y="221593"/>
                  </a:cubicBezTo>
                  <a:cubicBezTo>
                    <a:pt x="3093168" y="233023"/>
                    <a:pt x="3369702" y="233023"/>
                    <a:pt x="3551176" y="226673"/>
                  </a:cubicBezTo>
                  <a:cubicBezTo>
                    <a:pt x="3464760" y="221593"/>
                    <a:pt x="3473402" y="215243"/>
                    <a:pt x="3464760" y="202543"/>
                  </a:cubicBezTo>
                  <a:cubicBezTo>
                    <a:pt x="3559819" y="180953"/>
                    <a:pt x="3568461" y="206353"/>
                    <a:pt x="3646235" y="193653"/>
                  </a:cubicBezTo>
                  <a:cubicBezTo>
                    <a:pt x="3646235" y="201273"/>
                    <a:pt x="3732652" y="210163"/>
                    <a:pt x="3646235" y="215243"/>
                  </a:cubicBezTo>
                  <a:cubicBezTo>
                    <a:pt x="3888203" y="243183"/>
                    <a:pt x="4233870" y="220323"/>
                    <a:pt x="4544970" y="226673"/>
                  </a:cubicBezTo>
                  <a:cubicBezTo>
                    <a:pt x="4605463" y="222863"/>
                    <a:pt x="4588178" y="220323"/>
                    <a:pt x="4614104" y="213973"/>
                  </a:cubicBezTo>
                  <a:cubicBezTo>
                    <a:pt x="4812863" y="235563"/>
                    <a:pt x="5046188" y="212703"/>
                    <a:pt x="5253589" y="222863"/>
                  </a:cubicBezTo>
                  <a:cubicBezTo>
                    <a:pt x="5210381" y="213973"/>
                    <a:pt x="5270872" y="188573"/>
                    <a:pt x="5391855" y="187303"/>
                  </a:cubicBezTo>
                  <a:cubicBezTo>
                    <a:pt x="5521480" y="169523"/>
                    <a:pt x="5443706" y="212703"/>
                    <a:pt x="5556048" y="222863"/>
                  </a:cubicBezTo>
                  <a:cubicBezTo>
                    <a:pt x="5616540" y="213973"/>
                    <a:pt x="5720239" y="212703"/>
                    <a:pt x="5763448" y="213973"/>
                  </a:cubicBezTo>
                  <a:lnTo>
                    <a:pt x="5763448" y="216513"/>
                  </a:lnTo>
                  <a:cubicBezTo>
                    <a:pt x="5832581" y="206353"/>
                    <a:pt x="5944924" y="201273"/>
                    <a:pt x="6031341" y="210163"/>
                  </a:cubicBezTo>
                  <a:lnTo>
                    <a:pt x="6014056" y="211433"/>
                  </a:lnTo>
                  <a:cubicBezTo>
                    <a:pt x="6083190" y="212703"/>
                    <a:pt x="6160966" y="224133"/>
                    <a:pt x="6230098" y="222863"/>
                  </a:cubicBezTo>
                  <a:cubicBezTo>
                    <a:pt x="6264666" y="206353"/>
                    <a:pt x="6437499" y="216513"/>
                    <a:pt x="6480707" y="201273"/>
                  </a:cubicBezTo>
                  <a:cubicBezTo>
                    <a:pt x="6489349" y="202543"/>
                    <a:pt x="6480707" y="203813"/>
                    <a:pt x="6497991" y="207623"/>
                  </a:cubicBezTo>
                  <a:lnTo>
                    <a:pt x="6506633" y="193653"/>
                  </a:lnTo>
                  <a:lnTo>
                    <a:pt x="6644899" y="201273"/>
                  </a:lnTo>
                  <a:cubicBezTo>
                    <a:pt x="6610333" y="206353"/>
                    <a:pt x="6610333" y="212703"/>
                    <a:pt x="6567125" y="216513"/>
                  </a:cubicBezTo>
                  <a:cubicBezTo>
                    <a:pt x="6722675" y="226673"/>
                    <a:pt x="6618974" y="203813"/>
                    <a:pt x="6696750" y="196193"/>
                  </a:cubicBezTo>
                  <a:cubicBezTo>
                    <a:pt x="6800450" y="186033"/>
                    <a:pt x="6800450" y="200003"/>
                    <a:pt x="6843658" y="206353"/>
                  </a:cubicBezTo>
                  <a:cubicBezTo>
                    <a:pt x="6800450" y="213973"/>
                    <a:pt x="6765884" y="202543"/>
                    <a:pt x="6739958" y="205083"/>
                  </a:cubicBezTo>
                  <a:cubicBezTo>
                    <a:pt x="6679467" y="216513"/>
                    <a:pt x="6800450" y="210163"/>
                    <a:pt x="6809092" y="217783"/>
                  </a:cubicBezTo>
                  <a:cubicBezTo>
                    <a:pt x="6835016" y="217783"/>
                    <a:pt x="6843658" y="201273"/>
                    <a:pt x="6921432" y="203813"/>
                  </a:cubicBezTo>
                  <a:cubicBezTo>
                    <a:pt x="6990566" y="205083"/>
                    <a:pt x="7146117" y="201273"/>
                    <a:pt x="7128834" y="216513"/>
                  </a:cubicBezTo>
                  <a:cubicBezTo>
                    <a:pt x="7189325" y="208893"/>
                    <a:pt x="7249817" y="210163"/>
                    <a:pt x="7293025" y="202543"/>
                  </a:cubicBezTo>
                  <a:cubicBezTo>
                    <a:pt x="7241176" y="200003"/>
                    <a:pt x="7137475" y="196193"/>
                    <a:pt x="7128834" y="186033"/>
                  </a:cubicBezTo>
                  <a:cubicBezTo>
                    <a:pt x="7180683" y="183493"/>
                    <a:pt x="7275743" y="179683"/>
                    <a:pt x="7293025" y="186033"/>
                  </a:cubicBezTo>
                  <a:lnTo>
                    <a:pt x="7249817" y="189843"/>
                  </a:lnTo>
                  <a:cubicBezTo>
                    <a:pt x="7293025" y="186033"/>
                    <a:pt x="7431293" y="191113"/>
                    <a:pt x="7362159" y="175873"/>
                  </a:cubicBezTo>
                  <a:lnTo>
                    <a:pt x="7465859" y="196193"/>
                  </a:lnTo>
                  <a:cubicBezTo>
                    <a:pt x="7500427" y="184763"/>
                    <a:pt x="7604126" y="184763"/>
                    <a:pt x="7690544" y="182223"/>
                  </a:cubicBezTo>
                  <a:cubicBezTo>
                    <a:pt x="7690544" y="197463"/>
                    <a:pt x="7630052" y="215243"/>
                    <a:pt x="7785601" y="219053"/>
                  </a:cubicBezTo>
                  <a:lnTo>
                    <a:pt x="7923868" y="202543"/>
                  </a:lnTo>
                  <a:cubicBezTo>
                    <a:pt x="7993002" y="201273"/>
                    <a:pt x="8010285" y="205083"/>
                    <a:pt x="8001643" y="213973"/>
                  </a:cubicBezTo>
                  <a:cubicBezTo>
                    <a:pt x="8243611" y="222863"/>
                    <a:pt x="8252253" y="170793"/>
                    <a:pt x="8442369" y="184763"/>
                  </a:cubicBezTo>
                  <a:cubicBezTo>
                    <a:pt x="8364595" y="203813"/>
                    <a:pt x="8425086" y="205083"/>
                    <a:pt x="8511503" y="210163"/>
                  </a:cubicBezTo>
                  <a:cubicBezTo>
                    <a:pt x="8511503" y="207623"/>
                    <a:pt x="8520144" y="201273"/>
                    <a:pt x="8554712" y="200003"/>
                  </a:cubicBezTo>
                  <a:cubicBezTo>
                    <a:pt x="8528786" y="191113"/>
                    <a:pt x="8502861" y="212703"/>
                    <a:pt x="8433727" y="200003"/>
                  </a:cubicBezTo>
                  <a:cubicBezTo>
                    <a:pt x="8416444" y="188573"/>
                    <a:pt x="8511503" y="192383"/>
                    <a:pt x="8554712" y="188573"/>
                  </a:cubicBezTo>
                  <a:cubicBezTo>
                    <a:pt x="8727545" y="229213"/>
                    <a:pt x="9125061" y="198733"/>
                    <a:pt x="9401597" y="217783"/>
                  </a:cubicBezTo>
                  <a:cubicBezTo>
                    <a:pt x="9384312" y="194923"/>
                    <a:pt x="9522580" y="211433"/>
                    <a:pt x="9583071" y="202543"/>
                  </a:cubicBezTo>
                  <a:cubicBezTo>
                    <a:pt x="9565788" y="226673"/>
                    <a:pt x="9738622" y="198733"/>
                    <a:pt x="9816397" y="212703"/>
                  </a:cubicBezTo>
                  <a:lnTo>
                    <a:pt x="9781830" y="193653"/>
                  </a:lnTo>
                  <a:cubicBezTo>
                    <a:pt x="9954664" y="207623"/>
                    <a:pt x="10058364" y="158093"/>
                    <a:pt x="10162064" y="186033"/>
                  </a:cubicBezTo>
                  <a:cubicBezTo>
                    <a:pt x="10257123" y="193653"/>
                    <a:pt x="10127497" y="202543"/>
                    <a:pt x="10092931" y="206353"/>
                  </a:cubicBezTo>
                  <a:cubicBezTo>
                    <a:pt x="10222556" y="231753"/>
                    <a:pt x="10447240" y="186033"/>
                    <a:pt x="10550940" y="213973"/>
                  </a:cubicBezTo>
                  <a:cubicBezTo>
                    <a:pt x="10559582" y="205083"/>
                    <a:pt x="10525016" y="189843"/>
                    <a:pt x="10637356" y="180953"/>
                  </a:cubicBezTo>
                  <a:cubicBezTo>
                    <a:pt x="10732415" y="191113"/>
                    <a:pt x="10913891" y="203813"/>
                    <a:pt x="10896607" y="207623"/>
                  </a:cubicBezTo>
                  <a:cubicBezTo>
                    <a:pt x="10974383" y="202543"/>
                    <a:pt x="10991666" y="196193"/>
                    <a:pt x="11078083" y="203813"/>
                  </a:cubicBezTo>
                  <a:cubicBezTo>
                    <a:pt x="11069440" y="210163"/>
                    <a:pt x="11034874" y="210163"/>
                    <a:pt x="11008949" y="213973"/>
                  </a:cubicBezTo>
                  <a:cubicBezTo>
                    <a:pt x="11138574" y="220323"/>
                    <a:pt x="11250916" y="210163"/>
                    <a:pt x="11363258" y="201273"/>
                  </a:cubicBezTo>
                  <a:cubicBezTo>
                    <a:pt x="11432392" y="219053"/>
                    <a:pt x="11665717" y="210163"/>
                    <a:pt x="11821268" y="220323"/>
                  </a:cubicBezTo>
                  <a:cubicBezTo>
                    <a:pt x="11907685" y="198733"/>
                    <a:pt x="12063234" y="229213"/>
                    <a:pt x="12080518" y="201273"/>
                  </a:cubicBezTo>
                  <a:cubicBezTo>
                    <a:pt x="12080518" y="203813"/>
                    <a:pt x="12097802" y="207623"/>
                    <a:pt x="12106442" y="210163"/>
                  </a:cubicBezTo>
                  <a:cubicBezTo>
                    <a:pt x="12166935" y="202543"/>
                    <a:pt x="12210144" y="183493"/>
                    <a:pt x="12279276" y="182223"/>
                  </a:cubicBezTo>
                  <a:lnTo>
                    <a:pt x="12253352" y="201273"/>
                  </a:lnTo>
                  <a:cubicBezTo>
                    <a:pt x="12236068" y="222863"/>
                    <a:pt x="12426186" y="208893"/>
                    <a:pt x="12469394" y="215243"/>
                  </a:cubicBezTo>
                  <a:cubicBezTo>
                    <a:pt x="12426186" y="202543"/>
                    <a:pt x="12555811" y="216513"/>
                    <a:pt x="12564453" y="203813"/>
                  </a:cubicBezTo>
                  <a:lnTo>
                    <a:pt x="12650870" y="197463"/>
                  </a:lnTo>
                  <a:cubicBezTo>
                    <a:pt x="12789135" y="192383"/>
                    <a:pt x="12668152" y="188573"/>
                    <a:pt x="12832343" y="186033"/>
                  </a:cubicBezTo>
                  <a:cubicBezTo>
                    <a:pt x="12927402" y="184763"/>
                    <a:pt x="12866912" y="207623"/>
                    <a:pt x="12832343" y="205083"/>
                  </a:cubicBezTo>
                  <a:cubicBezTo>
                    <a:pt x="12910120" y="215243"/>
                    <a:pt x="12996538" y="208893"/>
                    <a:pt x="13074313" y="205083"/>
                  </a:cubicBezTo>
                  <a:cubicBezTo>
                    <a:pt x="13039746" y="205083"/>
                    <a:pt x="13031103" y="203813"/>
                    <a:pt x="13065670" y="200003"/>
                  </a:cubicBezTo>
                  <a:cubicBezTo>
                    <a:pt x="13065670" y="202543"/>
                    <a:pt x="13074313" y="203813"/>
                    <a:pt x="13082954" y="205083"/>
                  </a:cubicBezTo>
                  <a:cubicBezTo>
                    <a:pt x="13117521" y="203813"/>
                    <a:pt x="13143445" y="202543"/>
                    <a:pt x="13178010" y="202543"/>
                  </a:cubicBezTo>
                  <a:lnTo>
                    <a:pt x="13178010" y="203813"/>
                  </a:lnTo>
                  <a:cubicBezTo>
                    <a:pt x="13221218" y="202543"/>
                    <a:pt x="13264427" y="201273"/>
                    <a:pt x="13298997" y="200003"/>
                  </a:cubicBezTo>
                  <a:cubicBezTo>
                    <a:pt x="13324921" y="198733"/>
                    <a:pt x="13342205" y="197463"/>
                    <a:pt x="13359486" y="197463"/>
                  </a:cubicBezTo>
                  <a:cubicBezTo>
                    <a:pt x="13411337" y="196193"/>
                    <a:pt x="13428621" y="196193"/>
                    <a:pt x="13376770" y="200003"/>
                  </a:cubicBezTo>
                  <a:cubicBezTo>
                    <a:pt x="13368129" y="198733"/>
                    <a:pt x="13368129" y="197463"/>
                    <a:pt x="13359486" y="197463"/>
                  </a:cubicBezTo>
                  <a:cubicBezTo>
                    <a:pt x="13342205" y="197463"/>
                    <a:pt x="13324921" y="198733"/>
                    <a:pt x="13298997" y="200003"/>
                  </a:cubicBezTo>
                  <a:cubicBezTo>
                    <a:pt x="13264427" y="202543"/>
                    <a:pt x="13229861" y="207623"/>
                    <a:pt x="13203937" y="208893"/>
                  </a:cubicBezTo>
                  <a:cubicBezTo>
                    <a:pt x="13229861" y="208893"/>
                    <a:pt x="13255788" y="210163"/>
                    <a:pt x="13273070" y="212703"/>
                  </a:cubicBezTo>
                  <a:lnTo>
                    <a:pt x="13247146" y="226673"/>
                  </a:lnTo>
                  <a:cubicBezTo>
                    <a:pt x="13307636" y="227943"/>
                    <a:pt x="13463188" y="211433"/>
                    <a:pt x="13463188" y="205083"/>
                  </a:cubicBezTo>
                  <a:cubicBezTo>
                    <a:pt x="13687872" y="217783"/>
                    <a:pt x="14068105" y="207623"/>
                    <a:pt x="14223655" y="198733"/>
                  </a:cubicBezTo>
                  <a:cubicBezTo>
                    <a:pt x="14232296" y="197463"/>
                    <a:pt x="14249582" y="196193"/>
                    <a:pt x="14266863" y="196193"/>
                  </a:cubicBezTo>
                  <a:cubicBezTo>
                    <a:pt x="14258220" y="197463"/>
                    <a:pt x="14240939" y="197463"/>
                    <a:pt x="14223655" y="198733"/>
                  </a:cubicBezTo>
                  <a:cubicBezTo>
                    <a:pt x="14197731" y="202543"/>
                    <a:pt x="14189088" y="206353"/>
                    <a:pt x="14223655" y="201273"/>
                  </a:cubicBezTo>
                  <a:cubicBezTo>
                    <a:pt x="14301430" y="198733"/>
                    <a:pt x="14387846" y="186033"/>
                    <a:pt x="14396488" y="194923"/>
                  </a:cubicBezTo>
                  <a:cubicBezTo>
                    <a:pt x="14474263" y="188573"/>
                    <a:pt x="14465623" y="205083"/>
                    <a:pt x="14586606" y="206353"/>
                  </a:cubicBezTo>
                  <a:cubicBezTo>
                    <a:pt x="14586606" y="208893"/>
                    <a:pt x="14595249" y="198733"/>
                    <a:pt x="14586606" y="194923"/>
                  </a:cubicBezTo>
                  <a:cubicBezTo>
                    <a:pt x="14577964" y="194923"/>
                    <a:pt x="14577964" y="193653"/>
                    <a:pt x="14569322" y="193653"/>
                  </a:cubicBezTo>
                  <a:cubicBezTo>
                    <a:pt x="14577964" y="193653"/>
                    <a:pt x="14586606" y="193653"/>
                    <a:pt x="14586606" y="194923"/>
                  </a:cubicBezTo>
                  <a:cubicBezTo>
                    <a:pt x="14785365" y="213973"/>
                    <a:pt x="15027333" y="180953"/>
                    <a:pt x="15260657" y="193653"/>
                  </a:cubicBezTo>
                  <a:lnTo>
                    <a:pt x="15269300" y="193653"/>
                  </a:lnTo>
                  <a:lnTo>
                    <a:pt x="15260657" y="193653"/>
                  </a:lnTo>
                  <a:cubicBezTo>
                    <a:pt x="15243376" y="194923"/>
                    <a:pt x="15217449" y="202543"/>
                    <a:pt x="15191525" y="207623"/>
                  </a:cubicBezTo>
                  <a:cubicBezTo>
                    <a:pt x="15373000" y="200003"/>
                    <a:pt x="15545833" y="194923"/>
                    <a:pt x="15710025" y="177143"/>
                  </a:cubicBezTo>
                  <a:cubicBezTo>
                    <a:pt x="15692740" y="183493"/>
                    <a:pt x="15701383" y="189843"/>
                    <a:pt x="15658175" y="193653"/>
                  </a:cubicBezTo>
                  <a:cubicBezTo>
                    <a:pt x="15787800" y="193653"/>
                    <a:pt x="15934710" y="189843"/>
                    <a:pt x="15995199" y="175873"/>
                  </a:cubicBezTo>
                  <a:cubicBezTo>
                    <a:pt x="15908783" y="169523"/>
                    <a:pt x="15986558" y="183493"/>
                    <a:pt x="15934710" y="183493"/>
                  </a:cubicBezTo>
                  <a:cubicBezTo>
                    <a:pt x="15839651" y="170793"/>
                    <a:pt x="16003842" y="156823"/>
                    <a:pt x="16090259" y="160633"/>
                  </a:cubicBezTo>
                  <a:lnTo>
                    <a:pt x="16090259" y="163173"/>
                  </a:lnTo>
                  <a:cubicBezTo>
                    <a:pt x="16219883" y="163173"/>
                    <a:pt x="16219883" y="154283"/>
                    <a:pt x="16349510" y="154283"/>
                  </a:cubicBezTo>
                  <a:cubicBezTo>
                    <a:pt x="16427283" y="161903"/>
                    <a:pt x="16280377" y="158093"/>
                    <a:pt x="16314943" y="166983"/>
                  </a:cubicBezTo>
                  <a:cubicBezTo>
                    <a:pt x="16340867" y="189843"/>
                    <a:pt x="16600118" y="182223"/>
                    <a:pt x="16626045" y="184763"/>
                  </a:cubicBezTo>
                  <a:cubicBezTo>
                    <a:pt x="16660610" y="179683"/>
                    <a:pt x="16703818" y="175873"/>
                    <a:pt x="16695177" y="169523"/>
                  </a:cubicBezTo>
                  <a:cubicBezTo>
                    <a:pt x="16790236" y="163173"/>
                    <a:pt x="16738385" y="183493"/>
                    <a:pt x="16807517" y="182223"/>
                  </a:cubicBezTo>
                  <a:lnTo>
                    <a:pt x="17075410" y="139043"/>
                  </a:lnTo>
                  <a:cubicBezTo>
                    <a:pt x="17075410" y="137773"/>
                    <a:pt x="17084052" y="136503"/>
                    <a:pt x="17092694" y="136503"/>
                  </a:cubicBezTo>
                  <a:lnTo>
                    <a:pt x="17075410" y="139043"/>
                  </a:lnTo>
                  <a:cubicBezTo>
                    <a:pt x="17066768" y="145393"/>
                    <a:pt x="17161828" y="158093"/>
                    <a:pt x="17084052" y="166983"/>
                  </a:cubicBezTo>
                  <a:cubicBezTo>
                    <a:pt x="17291452" y="164443"/>
                    <a:pt x="17403796" y="136503"/>
                    <a:pt x="17533420" y="122533"/>
                  </a:cubicBezTo>
                  <a:cubicBezTo>
                    <a:pt x="17593911" y="126343"/>
                    <a:pt x="17792671" y="117453"/>
                    <a:pt x="17861803" y="116183"/>
                  </a:cubicBezTo>
                  <a:cubicBezTo>
                    <a:pt x="17896370" y="128883"/>
                    <a:pt x="17801311" y="114913"/>
                    <a:pt x="17784030" y="125073"/>
                  </a:cubicBezTo>
                  <a:lnTo>
                    <a:pt x="17887727" y="139043"/>
                  </a:lnTo>
                  <a:cubicBezTo>
                    <a:pt x="17749463" y="141583"/>
                    <a:pt x="17905012" y="160633"/>
                    <a:pt x="17827238" y="169523"/>
                  </a:cubicBezTo>
                  <a:cubicBezTo>
                    <a:pt x="17939578" y="161903"/>
                    <a:pt x="18198829" y="170793"/>
                    <a:pt x="18363021" y="174603"/>
                  </a:cubicBezTo>
                  <a:cubicBezTo>
                    <a:pt x="18250679" y="147933"/>
                    <a:pt x="18587705" y="161903"/>
                    <a:pt x="18579062" y="137773"/>
                  </a:cubicBezTo>
                  <a:cubicBezTo>
                    <a:pt x="18769181" y="133963"/>
                    <a:pt x="18674121" y="156823"/>
                    <a:pt x="18751896" y="161903"/>
                  </a:cubicBezTo>
                  <a:cubicBezTo>
                    <a:pt x="18950656" y="153013"/>
                    <a:pt x="19140772" y="159363"/>
                    <a:pt x="19322248" y="156823"/>
                  </a:cubicBezTo>
                  <a:cubicBezTo>
                    <a:pt x="19322248" y="156823"/>
                    <a:pt x="19322248" y="159363"/>
                    <a:pt x="19313605" y="161903"/>
                  </a:cubicBezTo>
                  <a:cubicBezTo>
                    <a:pt x="19477799" y="154283"/>
                    <a:pt x="19754331" y="161903"/>
                    <a:pt x="19918523" y="140313"/>
                  </a:cubicBezTo>
                  <a:cubicBezTo>
                    <a:pt x="19909883" y="145393"/>
                    <a:pt x="19927166" y="149203"/>
                    <a:pt x="19883957" y="153013"/>
                  </a:cubicBezTo>
                  <a:cubicBezTo>
                    <a:pt x="20065433" y="161903"/>
                    <a:pt x="19918523" y="122533"/>
                    <a:pt x="20125926" y="136503"/>
                  </a:cubicBezTo>
                  <a:lnTo>
                    <a:pt x="20074075" y="147933"/>
                  </a:lnTo>
                  <a:cubicBezTo>
                    <a:pt x="20203701" y="136503"/>
                    <a:pt x="20324683" y="158093"/>
                    <a:pt x="20471593" y="140313"/>
                  </a:cubicBezTo>
                  <a:cubicBezTo>
                    <a:pt x="20480233" y="146663"/>
                    <a:pt x="20445666" y="149203"/>
                    <a:pt x="20419742" y="151743"/>
                  </a:cubicBezTo>
                  <a:cubicBezTo>
                    <a:pt x="20558009" y="146663"/>
                    <a:pt x="20704917" y="149203"/>
                    <a:pt x="20817260" y="132693"/>
                  </a:cubicBezTo>
                  <a:cubicBezTo>
                    <a:pt x="20834541" y="140313"/>
                    <a:pt x="20817260" y="146663"/>
                    <a:pt x="20765409" y="151743"/>
                  </a:cubicBezTo>
                  <a:cubicBezTo>
                    <a:pt x="20895035" y="160633"/>
                    <a:pt x="20912316" y="130153"/>
                    <a:pt x="21033303" y="139043"/>
                  </a:cubicBezTo>
                  <a:cubicBezTo>
                    <a:pt x="21067868" y="140313"/>
                    <a:pt x="21137000" y="150473"/>
                    <a:pt x="21111076" y="150473"/>
                  </a:cubicBezTo>
                  <a:cubicBezTo>
                    <a:pt x="21171567" y="140313"/>
                    <a:pt x="21353043" y="140313"/>
                    <a:pt x="21422178" y="136503"/>
                  </a:cubicBezTo>
                  <a:cubicBezTo>
                    <a:pt x="21439459" y="144123"/>
                    <a:pt x="21491311" y="146663"/>
                    <a:pt x="21560443" y="154283"/>
                  </a:cubicBezTo>
                  <a:cubicBezTo>
                    <a:pt x="22148078" y="154283"/>
                    <a:pt x="22752996" y="156823"/>
                    <a:pt x="23340630" y="144123"/>
                  </a:cubicBezTo>
                  <a:cubicBezTo>
                    <a:pt x="23359432" y="142853"/>
                    <a:pt x="23372132" y="140313"/>
                    <a:pt x="23383562" y="137773"/>
                  </a:cubicBezTo>
                  <a:cubicBezTo>
                    <a:pt x="23400073" y="161903"/>
                    <a:pt x="23360702" y="153013"/>
                    <a:pt x="23370862" y="168253"/>
                  </a:cubicBezTo>
                  <a:cubicBezTo>
                    <a:pt x="23369593" y="147933"/>
                    <a:pt x="23387373" y="161903"/>
                    <a:pt x="23416582" y="155553"/>
                  </a:cubicBezTo>
                  <a:lnTo>
                    <a:pt x="23417852" y="158093"/>
                  </a:lnTo>
                  <a:cubicBezTo>
                    <a:pt x="23430552" y="154283"/>
                    <a:pt x="23438173" y="166983"/>
                    <a:pt x="23450873" y="160633"/>
                  </a:cubicBezTo>
                  <a:lnTo>
                    <a:pt x="23450873" y="155553"/>
                  </a:lnTo>
                  <a:cubicBezTo>
                    <a:pt x="23464843" y="142853"/>
                    <a:pt x="23482623" y="182223"/>
                    <a:pt x="23490243" y="155553"/>
                  </a:cubicBezTo>
                  <a:lnTo>
                    <a:pt x="23501673" y="169523"/>
                  </a:lnTo>
                  <a:cubicBezTo>
                    <a:pt x="23515643" y="146663"/>
                    <a:pt x="23524532" y="177143"/>
                    <a:pt x="23542312" y="156823"/>
                  </a:cubicBezTo>
                  <a:lnTo>
                    <a:pt x="23539773" y="160633"/>
                  </a:lnTo>
                  <a:cubicBezTo>
                    <a:pt x="23563902" y="170793"/>
                    <a:pt x="23589302" y="135233"/>
                    <a:pt x="23598193" y="154283"/>
                  </a:cubicBezTo>
                  <a:cubicBezTo>
                    <a:pt x="23618512" y="150473"/>
                    <a:pt x="23641373" y="146663"/>
                    <a:pt x="23645182" y="127613"/>
                  </a:cubicBezTo>
                  <a:cubicBezTo>
                    <a:pt x="23650262" y="133963"/>
                    <a:pt x="23646452" y="145393"/>
                    <a:pt x="23643912" y="151743"/>
                  </a:cubicBezTo>
                  <a:cubicBezTo>
                    <a:pt x="23720112" y="142853"/>
                    <a:pt x="23803932" y="146663"/>
                    <a:pt x="23871243" y="122533"/>
                  </a:cubicBezTo>
                  <a:cubicBezTo>
                    <a:pt x="23875052" y="126343"/>
                    <a:pt x="23869973" y="128883"/>
                    <a:pt x="23868702" y="133963"/>
                  </a:cubicBezTo>
                  <a:cubicBezTo>
                    <a:pt x="23910612" y="112373"/>
                    <a:pt x="23955062" y="156823"/>
                    <a:pt x="23985543" y="116183"/>
                  </a:cubicBezTo>
                  <a:lnTo>
                    <a:pt x="23996973" y="99673"/>
                  </a:lnTo>
                  <a:cubicBezTo>
                    <a:pt x="24007132" y="106023"/>
                    <a:pt x="24005862" y="118723"/>
                    <a:pt x="24013482" y="123803"/>
                  </a:cubicBezTo>
                  <a:cubicBezTo>
                    <a:pt x="24021102" y="112373"/>
                    <a:pt x="24051582" y="121263"/>
                    <a:pt x="24056662" y="106023"/>
                  </a:cubicBezTo>
                  <a:cubicBezTo>
                    <a:pt x="24061743" y="112373"/>
                    <a:pt x="24055393" y="114913"/>
                    <a:pt x="24055393" y="119993"/>
                  </a:cubicBezTo>
                  <a:cubicBezTo>
                    <a:pt x="24074443" y="123803"/>
                    <a:pt x="24097302" y="98403"/>
                    <a:pt x="24115082" y="103483"/>
                  </a:cubicBezTo>
                  <a:lnTo>
                    <a:pt x="24108732" y="111103"/>
                  </a:lnTo>
                  <a:cubicBezTo>
                    <a:pt x="24205252" y="140313"/>
                    <a:pt x="24328443" y="163173"/>
                    <a:pt x="24408452" y="125073"/>
                  </a:cubicBezTo>
                  <a:cubicBezTo>
                    <a:pt x="24430043" y="118723"/>
                    <a:pt x="24418612" y="146663"/>
                    <a:pt x="24427502" y="145393"/>
                  </a:cubicBezTo>
                  <a:cubicBezTo>
                    <a:pt x="24508782" y="114913"/>
                    <a:pt x="24606573" y="163173"/>
                    <a:pt x="24681502" y="114913"/>
                  </a:cubicBezTo>
                  <a:cubicBezTo>
                    <a:pt x="24739923" y="102213"/>
                    <a:pt x="24757702" y="48873"/>
                    <a:pt x="24757702" y="48873"/>
                  </a:cubicBezTo>
                  <a:cubicBezTo>
                    <a:pt x="24619273" y="70463"/>
                    <a:pt x="24494812" y="47603"/>
                    <a:pt x="24355112" y="19663"/>
                  </a:cubicBezTo>
                  <a:close/>
                </a:path>
              </a:pathLst>
            </a:custGeom>
            <a:solidFill>
              <a:srgbClr val="3994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28700" y="6172200"/>
            <a:ext cx="4802684" cy="4114800"/>
          </a:xfrm>
          <a:custGeom>
            <a:avLst/>
            <a:gdLst/>
            <a:ahLst/>
            <a:cxnLst/>
            <a:rect l="l" t="t" r="r" b="b"/>
            <a:pathLst>
              <a:path w="4802684" h="4114800">
                <a:moveTo>
                  <a:pt x="0" y="0"/>
                </a:moveTo>
                <a:lnTo>
                  <a:pt x="4802684" y="0"/>
                </a:lnTo>
                <a:lnTo>
                  <a:pt x="48026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54822" y="2850921"/>
            <a:ext cx="12804478" cy="348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2342" lvl="1" indent="-336171" algn="l">
              <a:lnSpc>
                <a:spcPts val="7100"/>
              </a:lnSpc>
              <a:buFont typeface="Arial"/>
              <a:buChar char="•"/>
            </a:pPr>
            <a:r>
              <a:rPr lang="en-US" sz="3114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 fedeztetés javasolt, 12 órás időközökkel</a:t>
            </a:r>
          </a:p>
          <a:p>
            <a:pPr marL="672342" lvl="1" indent="-336171" algn="l">
              <a:lnSpc>
                <a:spcPts val="7100"/>
              </a:lnSpc>
              <a:buFont typeface="Arial"/>
              <a:buChar char="•"/>
            </a:pPr>
            <a:r>
              <a:rPr lang="en-US" sz="3114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Leghatékonyabb időpontok: kora reggel és kora este</a:t>
            </a:r>
          </a:p>
          <a:p>
            <a:pPr marL="672342" lvl="1" indent="-336171" algn="l">
              <a:lnSpc>
                <a:spcPts val="7100"/>
              </a:lnSpc>
              <a:buFont typeface="Arial"/>
              <a:buChar char="•"/>
            </a:pPr>
            <a:r>
              <a:rPr lang="en-US" sz="3114" b="1">
                <a:solidFill>
                  <a:srgbClr val="86604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Ezekben az időszakokban történik leggyakrabban az ovuláció</a:t>
            </a:r>
          </a:p>
          <a:p>
            <a:pPr algn="l">
              <a:lnSpc>
                <a:spcPts val="710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4454822" y="131990"/>
            <a:ext cx="13348395" cy="14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7">
                <a:solidFill>
                  <a:srgbClr val="50383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Mikor és hányszor fedeztetünk?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Office PowerPoint</Application>
  <PresentationFormat>Custom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Vollkorn Bold</vt:lpstr>
      <vt:lpstr>Calibri</vt:lpstr>
      <vt:lpstr>Open Sans Bold</vt:lpstr>
      <vt:lpstr>Times New Roman MT</vt:lpstr>
      <vt:lpstr>Times New Roman MT Bold</vt:lpstr>
      <vt:lpstr>Freckle Face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fedeztetés előkészítése, végrehajtása</dc:title>
  <dc:creator>User</dc:creator>
  <cp:lastModifiedBy>User</cp:lastModifiedBy>
  <cp:revision>1</cp:revision>
  <dcterms:created xsi:type="dcterms:W3CDTF">2006-08-16T00:00:00Z</dcterms:created>
  <dcterms:modified xsi:type="dcterms:W3CDTF">2026-01-31T13:11:02Z</dcterms:modified>
  <dc:identifier>DAG-49fX3P4</dc:identifier>
</cp:coreProperties>
</file>