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Open Sans Bold" charset="0"/>
      <p:regular r:id="rId17"/>
    </p:embeddedFont>
    <p:embeddedFont>
      <p:font typeface="Open Sans" charset="0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Open Sans Italics" charset="0"/>
      <p:regular r:id="rId23"/>
    </p:embeddedFont>
    <p:embeddedFont>
      <p:font typeface="Adumu Regular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drive.google.com/file/d/1mqCraE_o9ElcNWkyYdDRfwTONsI-mGk1/view?ts=6737434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hyperlink" Target="https://wordwall.net/hu/resource/82004726" TargetMode="External"/><Relationship Id="rId5" Type="http://schemas.openxmlformats.org/officeDocument/2006/relationships/image" Target="../media/image46.png"/><Relationship Id="rId10" Type="http://schemas.openxmlformats.org/officeDocument/2006/relationships/image" Target="../media/image57.svg"/><Relationship Id="rId4" Type="http://schemas.openxmlformats.org/officeDocument/2006/relationships/image" Target="../media/image32.sv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STAepsy9fKlTIpcqjMAU6822HAC-nc1m/view?ts=67375c2c" TargetMode="External"/><Relationship Id="rId7" Type="http://schemas.openxmlformats.org/officeDocument/2006/relationships/image" Target="../media/image6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9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12" Type="http://schemas.openxmlformats.org/officeDocument/2006/relationships/hyperlink" Target="https://wordwall.net/hu/resource/8200388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69.svg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openxmlformats.org/officeDocument/2006/relationships/image" Target="../media/image32.sv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12.png"/><Relationship Id="rId21" Type="http://schemas.openxmlformats.org/officeDocument/2006/relationships/image" Target="../media/image27.sv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9.png"/><Relationship Id="rId19" Type="http://schemas.openxmlformats.org/officeDocument/2006/relationships/image" Target="../media/image25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svg"/><Relationship Id="rId4" Type="http://schemas.openxmlformats.org/officeDocument/2006/relationships/image" Target="../media/image28.png"/><Relationship Id="rId9" Type="http://schemas.openxmlformats.org/officeDocument/2006/relationships/hyperlink" Target="https://wordwall.net/hu/resource/82005750/a-pata-csontos-v%c3%a1z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1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54" b="-4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94740" y="1164107"/>
            <a:ext cx="13097175" cy="7206683"/>
            <a:chOff x="0" y="0"/>
            <a:chExt cx="17462900" cy="9608911"/>
          </a:xfrm>
        </p:grpSpPr>
        <p:sp>
          <p:nvSpPr>
            <p:cNvPr id="4" name="Freeform 4"/>
            <p:cNvSpPr/>
            <p:nvPr/>
          </p:nvSpPr>
          <p:spPr>
            <a:xfrm>
              <a:off x="7995235" y="0"/>
              <a:ext cx="1472431" cy="1472431"/>
            </a:xfrm>
            <a:custGeom>
              <a:avLst/>
              <a:gdLst/>
              <a:ahLst/>
              <a:cxnLst/>
              <a:rect l="l" t="t" r="r" b="b"/>
              <a:pathLst>
                <a:path w="1472431" h="1472431">
                  <a:moveTo>
                    <a:pt x="0" y="0"/>
                  </a:moveTo>
                  <a:lnTo>
                    <a:pt x="1472430" y="0"/>
                  </a:lnTo>
                  <a:lnTo>
                    <a:pt x="1472430" y="1472431"/>
                  </a:lnTo>
                  <a:lnTo>
                    <a:pt x="0" y="1472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0" y="9454393"/>
              <a:ext cx="17462900" cy="154518"/>
              <a:chOff x="0" y="0"/>
              <a:chExt cx="40188243" cy="3556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92710" y="34947"/>
                <a:ext cx="40056163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0056163" h="277644">
                    <a:moveTo>
                      <a:pt x="39653574" y="19663"/>
                    </a:moveTo>
                    <a:cubicBezTo>
                      <a:pt x="39606582" y="23473"/>
                      <a:pt x="39545624" y="32363"/>
                      <a:pt x="39502442" y="23473"/>
                    </a:cubicBezTo>
                    <a:cubicBezTo>
                      <a:pt x="39320832" y="28553"/>
                      <a:pt x="39139224" y="-13357"/>
                      <a:pt x="38953803" y="4423"/>
                    </a:cubicBezTo>
                    <a:cubicBezTo>
                      <a:pt x="38963963" y="10773"/>
                      <a:pt x="38953803" y="20933"/>
                      <a:pt x="38943642" y="24743"/>
                    </a:cubicBezTo>
                    <a:lnTo>
                      <a:pt x="38941103" y="18393"/>
                    </a:lnTo>
                    <a:lnTo>
                      <a:pt x="38927132" y="31093"/>
                    </a:lnTo>
                    <a:cubicBezTo>
                      <a:pt x="38913163" y="32363"/>
                      <a:pt x="38919513" y="15853"/>
                      <a:pt x="38930942" y="13313"/>
                    </a:cubicBezTo>
                    <a:cubicBezTo>
                      <a:pt x="38857282" y="13313"/>
                      <a:pt x="38791242" y="19663"/>
                      <a:pt x="38718853" y="15853"/>
                    </a:cubicBezTo>
                    <a:cubicBezTo>
                      <a:pt x="38713774" y="36173"/>
                      <a:pt x="38682024" y="17123"/>
                      <a:pt x="38679482" y="37443"/>
                    </a:cubicBezTo>
                    <a:cubicBezTo>
                      <a:pt x="38675674" y="33633"/>
                      <a:pt x="38679482" y="32363"/>
                      <a:pt x="38680753" y="28553"/>
                    </a:cubicBezTo>
                    <a:cubicBezTo>
                      <a:pt x="38666782" y="31093"/>
                      <a:pt x="38656624" y="33633"/>
                      <a:pt x="38647732" y="34903"/>
                    </a:cubicBezTo>
                    <a:cubicBezTo>
                      <a:pt x="38397418" y="37443"/>
                      <a:pt x="38264896" y="32363"/>
                      <a:pt x="37882057" y="14583"/>
                    </a:cubicBezTo>
                    <a:cubicBezTo>
                      <a:pt x="35629196" y="-1927"/>
                      <a:pt x="33464687" y="12043"/>
                      <a:pt x="31256003" y="5693"/>
                    </a:cubicBezTo>
                    <a:cubicBezTo>
                      <a:pt x="29017864" y="9503"/>
                      <a:pt x="26809180" y="27283"/>
                      <a:pt x="24512146" y="32363"/>
                    </a:cubicBezTo>
                    <a:cubicBezTo>
                      <a:pt x="24158757" y="64113"/>
                      <a:pt x="23672849" y="48873"/>
                      <a:pt x="23260558" y="76813"/>
                    </a:cubicBezTo>
                    <a:lnTo>
                      <a:pt x="23290008" y="66653"/>
                    </a:lnTo>
                    <a:cubicBezTo>
                      <a:pt x="22936619" y="80623"/>
                      <a:pt x="22848271" y="64113"/>
                      <a:pt x="22391809" y="52683"/>
                    </a:cubicBezTo>
                    <a:cubicBezTo>
                      <a:pt x="22391809" y="64113"/>
                      <a:pt x="22215116" y="55223"/>
                      <a:pt x="22288739" y="74273"/>
                    </a:cubicBezTo>
                    <a:cubicBezTo>
                      <a:pt x="22126768" y="89513"/>
                      <a:pt x="22008969" y="47603"/>
                      <a:pt x="21788100" y="56493"/>
                    </a:cubicBezTo>
                    <a:cubicBezTo>
                      <a:pt x="21773380" y="50143"/>
                      <a:pt x="21788100" y="67923"/>
                      <a:pt x="21743929" y="61573"/>
                    </a:cubicBezTo>
                    <a:cubicBezTo>
                      <a:pt x="21169671" y="84433"/>
                      <a:pt x="21861724" y="51413"/>
                      <a:pt x="21110774" y="33633"/>
                    </a:cubicBezTo>
                    <a:cubicBezTo>
                      <a:pt x="20080054" y="39983"/>
                      <a:pt x="19034609" y="59033"/>
                      <a:pt x="18048060" y="47603"/>
                    </a:cubicBezTo>
                    <a:cubicBezTo>
                      <a:pt x="18106961" y="46333"/>
                      <a:pt x="18136408" y="61573"/>
                      <a:pt x="18033337" y="61573"/>
                    </a:cubicBezTo>
                    <a:cubicBezTo>
                      <a:pt x="17930266" y="31093"/>
                      <a:pt x="17694672" y="69193"/>
                      <a:pt x="17517978" y="57763"/>
                    </a:cubicBezTo>
                    <a:cubicBezTo>
                      <a:pt x="17532701" y="51413"/>
                      <a:pt x="17621049" y="50143"/>
                      <a:pt x="17665223" y="46333"/>
                    </a:cubicBezTo>
                    <a:cubicBezTo>
                      <a:pt x="17223486" y="33633"/>
                      <a:pt x="16840647" y="52683"/>
                      <a:pt x="16428361" y="39983"/>
                    </a:cubicBezTo>
                    <a:cubicBezTo>
                      <a:pt x="16030796" y="52683"/>
                      <a:pt x="15544886" y="26013"/>
                      <a:pt x="15279843" y="41253"/>
                    </a:cubicBezTo>
                    <a:cubicBezTo>
                      <a:pt x="15338740" y="29823"/>
                      <a:pt x="15103147" y="32363"/>
                      <a:pt x="15014800" y="26013"/>
                    </a:cubicBezTo>
                    <a:cubicBezTo>
                      <a:pt x="14720310" y="61573"/>
                      <a:pt x="14219672" y="13313"/>
                      <a:pt x="13866284" y="37443"/>
                    </a:cubicBezTo>
                    <a:lnTo>
                      <a:pt x="13881009" y="31093"/>
                    </a:lnTo>
                    <a:cubicBezTo>
                      <a:pt x="12776666" y="33633"/>
                      <a:pt x="11583976" y="26013"/>
                      <a:pt x="10450184" y="42523"/>
                    </a:cubicBezTo>
                    <a:cubicBezTo>
                      <a:pt x="9802304" y="46333"/>
                      <a:pt x="9080798" y="14583"/>
                      <a:pt x="8374019" y="29823"/>
                    </a:cubicBezTo>
                    <a:cubicBezTo>
                      <a:pt x="8241498" y="34903"/>
                      <a:pt x="8344570" y="42523"/>
                      <a:pt x="8241498" y="45063"/>
                    </a:cubicBezTo>
                    <a:cubicBezTo>
                      <a:pt x="8064804" y="43793"/>
                      <a:pt x="8241498" y="33633"/>
                      <a:pt x="8167876" y="29823"/>
                    </a:cubicBezTo>
                    <a:cubicBezTo>
                      <a:pt x="7814487" y="43793"/>
                      <a:pt x="7358024" y="27283"/>
                      <a:pt x="6916287" y="27283"/>
                    </a:cubicBezTo>
                    <a:cubicBezTo>
                      <a:pt x="6857390" y="32363"/>
                      <a:pt x="6739593" y="34903"/>
                      <a:pt x="6783767" y="42523"/>
                    </a:cubicBezTo>
                    <a:cubicBezTo>
                      <a:pt x="6297856" y="18393"/>
                      <a:pt x="5635250" y="51413"/>
                      <a:pt x="5134614" y="32363"/>
                    </a:cubicBezTo>
                    <a:cubicBezTo>
                      <a:pt x="5311310" y="62843"/>
                      <a:pt x="4840122" y="48873"/>
                      <a:pt x="4663428" y="56493"/>
                    </a:cubicBezTo>
                    <a:cubicBezTo>
                      <a:pt x="4560356" y="55223"/>
                      <a:pt x="4560356" y="47603"/>
                      <a:pt x="4589805" y="41253"/>
                    </a:cubicBezTo>
                    <a:cubicBezTo>
                      <a:pt x="4221691" y="45063"/>
                      <a:pt x="4030271" y="46333"/>
                      <a:pt x="3573810" y="37443"/>
                    </a:cubicBezTo>
                    <a:cubicBezTo>
                      <a:pt x="3367665" y="41253"/>
                      <a:pt x="3308768" y="57763"/>
                      <a:pt x="3058451" y="52683"/>
                    </a:cubicBezTo>
                    <a:cubicBezTo>
                      <a:pt x="2911205" y="31093"/>
                      <a:pt x="2543091" y="51413"/>
                      <a:pt x="2307497" y="43793"/>
                    </a:cubicBezTo>
                    <a:cubicBezTo>
                      <a:pt x="2366396" y="61573"/>
                      <a:pt x="2057179" y="76813"/>
                      <a:pt x="1821585" y="69193"/>
                    </a:cubicBezTo>
                    <a:lnTo>
                      <a:pt x="1895208" y="43793"/>
                    </a:lnTo>
                    <a:cubicBezTo>
                      <a:pt x="1806862" y="45063"/>
                      <a:pt x="171851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59614" y="224133"/>
                      <a:pt x="1880483" y="225403"/>
                      <a:pt x="2219148" y="236833"/>
                    </a:cubicBezTo>
                    <a:cubicBezTo>
                      <a:pt x="2071903" y="231753"/>
                      <a:pt x="2219148" y="220323"/>
                      <a:pt x="2292771" y="219053"/>
                    </a:cubicBezTo>
                    <a:lnTo>
                      <a:pt x="2454740" y="236833"/>
                    </a:lnTo>
                    <a:cubicBezTo>
                      <a:pt x="2646160" y="246993"/>
                      <a:pt x="2911203" y="230483"/>
                      <a:pt x="3087897" y="220323"/>
                    </a:cubicBezTo>
                    <a:cubicBezTo>
                      <a:pt x="3117346" y="224133"/>
                      <a:pt x="3132071" y="229213"/>
                      <a:pt x="3132071" y="233023"/>
                    </a:cubicBezTo>
                    <a:cubicBezTo>
                      <a:pt x="3308766" y="244453"/>
                      <a:pt x="3308766" y="222863"/>
                      <a:pt x="3382388" y="219053"/>
                    </a:cubicBezTo>
                    <a:lnTo>
                      <a:pt x="3500185" y="231753"/>
                    </a:lnTo>
                    <a:lnTo>
                      <a:pt x="3529634" y="219053"/>
                    </a:lnTo>
                    <a:cubicBezTo>
                      <a:pt x="3706328" y="211433"/>
                      <a:pt x="3941922" y="215243"/>
                      <a:pt x="3912474" y="235563"/>
                    </a:cubicBezTo>
                    <a:cubicBezTo>
                      <a:pt x="3986096" y="231753"/>
                      <a:pt x="4044994" y="227943"/>
                      <a:pt x="3956646" y="221593"/>
                    </a:cubicBezTo>
                    <a:cubicBezTo>
                      <a:pt x="4133342" y="233023"/>
                      <a:pt x="4604528" y="233023"/>
                      <a:pt x="4913743" y="226673"/>
                    </a:cubicBezTo>
                    <a:cubicBezTo>
                      <a:pt x="4766497" y="221593"/>
                      <a:pt x="4781222" y="215243"/>
                      <a:pt x="4766497" y="202543"/>
                    </a:cubicBezTo>
                    <a:cubicBezTo>
                      <a:pt x="4928468" y="180953"/>
                      <a:pt x="4943193" y="206353"/>
                      <a:pt x="5075714" y="193653"/>
                    </a:cubicBezTo>
                    <a:cubicBezTo>
                      <a:pt x="5075714" y="201273"/>
                      <a:pt x="5222960" y="210163"/>
                      <a:pt x="5075714" y="215243"/>
                    </a:cubicBezTo>
                    <a:cubicBezTo>
                      <a:pt x="5488002" y="243183"/>
                      <a:pt x="6076985" y="220323"/>
                      <a:pt x="6607068" y="226673"/>
                    </a:cubicBezTo>
                    <a:cubicBezTo>
                      <a:pt x="6710142" y="222863"/>
                      <a:pt x="6680691" y="220323"/>
                      <a:pt x="6724865" y="213973"/>
                    </a:cubicBezTo>
                    <a:cubicBezTo>
                      <a:pt x="7063531" y="235563"/>
                      <a:pt x="7461094" y="212703"/>
                      <a:pt x="7814485" y="222863"/>
                    </a:cubicBezTo>
                    <a:cubicBezTo>
                      <a:pt x="7740862" y="213973"/>
                      <a:pt x="7843933" y="188573"/>
                      <a:pt x="8050077" y="187303"/>
                    </a:cubicBezTo>
                    <a:cubicBezTo>
                      <a:pt x="8270945" y="169523"/>
                      <a:pt x="8138425" y="212703"/>
                      <a:pt x="8329845" y="222863"/>
                    </a:cubicBezTo>
                    <a:cubicBezTo>
                      <a:pt x="8432916" y="213973"/>
                      <a:pt x="8609611" y="212703"/>
                      <a:pt x="8683233" y="213973"/>
                    </a:cubicBezTo>
                    <a:lnTo>
                      <a:pt x="8683233" y="216513"/>
                    </a:lnTo>
                    <a:cubicBezTo>
                      <a:pt x="8801030" y="206353"/>
                      <a:pt x="8992450" y="201273"/>
                      <a:pt x="9139696" y="210163"/>
                    </a:cubicBezTo>
                    <a:lnTo>
                      <a:pt x="9110245" y="211433"/>
                    </a:lnTo>
                    <a:cubicBezTo>
                      <a:pt x="9228042" y="212703"/>
                      <a:pt x="9360564" y="224133"/>
                      <a:pt x="9478359" y="222863"/>
                    </a:cubicBezTo>
                    <a:cubicBezTo>
                      <a:pt x="9537259" y="206353"/>
                      <a:pt x="9831750" y="216513"/>
                      <a:pt x="9905374" y="201273"/>
                    </a:cubicBezTo>
                    <a:cubicBezTo>
                      <a:pt x="9920097" y="202543"/>
                      <a:pt x="9905374" y="203813"/>
                      <a:pt x="9934822" y="207623"/>
                    </a:cubicBezTo>
                    <a:lnTo>
                      <a:pt x="9949548" y="193653"/>
                    </a:lnTo>
                    <a:lnTo>
                      <a:pt x="10185139" y="201273"/>
                    </a:lnTo>
                    <a:cubicBezTo>
                      <a:pt x="10126241" y="206353"/>
                      <a:pt x="10126241" y="212703"/>
                      <a:pt x="10052619" y="216513"/>
                    </a:cubicBezTo>
                    <a:cubicBezTo>
                      <a:pt x="10317662" y="226673"/>
                      <a:pt x="10140965" y="203813"/>
                      <a:pt x="10273487" y="196193"/>
                    </a:cubicBezTo>
                    <a:cubicBezTo>
                      <a:pt x="10450182" y="186033"/>
                      <a:pt x="10450182" y="200003"/>
                      <a:pt x="10523805" y="206353"/>
                    </a:cubicBezTo>
                    <a:cubicBezTo>
                      <a:pt x="10450182" y="213973"/>
                      <a:pt x="10391284" y="202543"/>
                      <a:pt x="10347110" y="205083"/>
                    </a:cubicBezTo>
                    <a:cubicBezTo>
                      <a:pt x="10244039" y="216513"/>
                      <a:pt x="10450182" y="210163"/>
                      <a:pt x="10464908" y="217783"/>
                    </a:cubicBezTo>
                    <a:cubicBezTo>
                      <a:pt x="10509079" y="217783"/>
                      <a:pt x="10523805" y="201273"/>
                      <a:pt x="10656325" y="203813"/>
                    </a:cubicBezTo>
                    <a:cubicBezTo>
                      <a:pt x="10774122" y="205083"/>
                      <a:pt x="11039165" y="201273"/>
                      <a:pt x="11009716" y="216513"/>
                    </a:cubicBezTo>
                    <a:cubicBezTo>
                      <a:pt x="11112787" y="208893"/>
                      <a:pt x="11215859" y="210163"/>
                      <a:pt x="11289482" y="202543"/>
                    </a:cubicBezTo>
                    <a:cubicBezTo>
                      <a:pt x="11201136" y="200003"/>
                      <a:pt x="11024439" y="196193"/>
                      <a:pt x="11009716" y="186033"/>
                    </a:cubicBezTo>
                    <a:cubicBezTo>
                      <a:pt x="11098062" y="183493"/>
                      <a:pt x="11260033" y="179683"/>
                      <a:pt x="11289482" y="186033"/>
                    </a:cubicBezTo>
                    <a:lnTo>
                      <a:pt x="11215859" y="189843"/>
                    </a:lnTo>
                    <a:cubicBezTo>
                      <a:pt x="11289482" y="186033"/>
                      <a:pt x="11525075" y="191113"/>
                      <a:pt x="11407279" y="175873"/>
                    </a:cubicBezTo>
                    <a:lnTo>
                      <a:pt x="11583973" y="196193"/>
                    </a:lnTo>
                    <a:cubicBezTo>
                      <a:pt x="11642873" y="184763"/>
                      <a:pt x="11819568" y="184763"/>
                      <a:pt x="11966813" y="182223"/>
                    </a:cubicBezTo>
                    <a:cubicBezTo>
                      <a:pt x="11966813" y="197463"/>
                      <a:pt x="11863742" y="215243"/>
                      <a:pt x="12128782" y="219053"/>
                    </a:cubicBezTo>
                    <a:lnTo>
                      <a:pt x="12364376" y="202543"/>
                    </a:lnTo>
                    <a:cubicBezTo>
                      <a:pt x="12482173" y="201273"/>
                      <a:pt x="12511621" y="205083"/>
                      <a:pt x="12496896" y="213973"/>
                    </a:cubicBezTo>
                    <a:cubicBezTo>
                      <a:pt x="12909185" y="222863"/>
                      <a:pt x="12923909" y="170793"/>
                      <a:pt x="13247849" y="184763"/>
                    </a:cubicBezTo>
                    <a:cubicBezTo>
                      <a:pt x="13115330" y="203813"/>
                      <a:pt x="13218402" y="205083"/>
                      <a:pt x="13365647" y="210163"/>
                    </a:cubicBezTo>
                    <a:cubicBezTo>
                      <a:pt x="13365647" y="207623"/>
                      <a:pt x="13380370" y="201273"/>
                      <a:pt x="13439270" y="200003"/>
                    </a:cubicBezTo>
                    <a:cubicBezTo>
                      <a:pt x="13395096" y="191113"/>
                      <a:pt x="13350922" y="212703"/>
                      <a:pt x="13233125" y="200003"/>
                    </a:cubicBezTo>
                    <a:cubicBezTo>
                      <a:pt x="13203675" y="188573"/>
                      <a:pt x="13365647" y="192383"/>
                      <a:pt x="13439270" y="188573"/>
                    </a:cubicBezTo>
                    <a:cubicBezTo>
                      <a:pt x="13733761" y="229213"/>
                      <a:pt x="14411090" y="198733"/>
                      <a:pt x="14882278" y="217783"/>
                    </a:cubicBezTo>
                    <a:cubicBezTo>
                      <a:pt x="14852827" y="194923"/>
                      <a:pt x="15088421" y="211433"/>
                      <a:pt x="15191494" y="202543"/>
                    </a:cubicBezTo>
                    <a:cubicBezTo>
                      <a:pt x="15162044" y="226673"/>
                      <a:pt x="15456536" y="198733"/>
                      <a:pt x="15589055" y="212703"/>
                    </a:cubicBezTo>
                    <a:lnTo>
                      <a:pt x="15530158" y="193653"/>
                    </a:lnTo>
                    <a:cubicBezTo>
                      <a:pt x="15824650" y="207623"/>
                      <a:pt x="16001345" y="158093"/>
                      <a:pt x="16178038" y="186033"/>
                    </a:cubicBezTo>
                    <a:cubicBezTo>
                      <a:pt x="16340009" y="193653"/>
                      <a:pt x="16119141" y="202543"/>
                      <a:pt x="16060244" y="206353"/>
                    </a:cubicBezTo>
                    <a:cubicBezTo>
                      <a:pt x="16281112" y="231753"/>
                      <a:pt x="16663949" y="186033"/>
                      <a:pt x="16840644" y="213973"/>
                    </a:cubicBezTo>
                    <a:cubicBezTo>
                      <a:pt x="16855370" y="205083"/>
                      <a:pt x="16796472" y="189843"/>
                      <a:pt x="16987889" y="180953"/>
                    </a:cubicBezTo>
                    <a:cubicBezTo>
                      <a:pt x="17149861" y="191113"/>
                      <a:pt x="17459078" y="203813"/>
                      <a:pt x="17429627" y="207623"/>
                    </a:cubicBezTo>
                    <a:cubicBezTo>
                      <a:pt x="17562149" y="202543"/>
                      <a:pt x="17591598" y="196193"/>
                      <a:pt x="17738843" y="203813"/>
                    </a:cubicBezTo>
                    <a:cubicBezTo>
                      <a:pt x="17724119" y="210163"/>
                      <a:pt x="17665222" y="210163"/>
                      <a:pt x="17621048" y="213973"/>
                    </a:cubicBezTo>
                    <a:cubicBezTo>
                      <a:pt x="17841915" y="220323"/>
                      <a:pt x="18033336" y="210163"/>
                      <a:pt x="18224755" y="201273"/>
                    </a:cubicBezTo>
                    <a:cubicBezTo>
                      <a:pt x="18342552" y="219053"/>
                      <a:pt x="18740116" y="210163"/>
                      <a:pt x="19005158" y="220323"/>
                    </a:cubicBezTo>
                    <a:cubicBezTo>
                      <a:pt x="19152404" y="198733"/>
                      <a:pt x="19417443" y="229213"/>
                      <a:pt x="19446894" y="201273"/>
                    </a:cubicBezTo>
                    <a:cubicBezTo>
                      <a:pt x="19446894" y="203813"/>
                      <a:pt x="19476344" y="207623"/>
                      <a:pt x="19491067" y="210163"/>
                    </a:cubicBezTo>
                    <a:cubicBezTo>
                      <a:pt x="19594141" y="202543"/>
                      <a:pt x="19667763" y="183493"/>
                      <a:pt x="19785559" y="182223"/>
                    </a:cubicBezTo>
                    <a:lnTo>
                      <a:pt x="19741386" y="201273"/>
                    </a:lnTo>
                    <a:cubicBezTo>
                      <a:pt x="19711935" y="222863"/>
                      <a:pt x="20035877" y="208893"/>
                      <a:pt x="20109500" y="215243"/>
                    </a:cubicBezTo>
                    <a:cubicBezTo>
                      <a:pt x="20035877" y="202543"/>
                      <a:pt x="20256746" y="216513"/>
                      <a:pt x="20271472" y="203813"/>
                    </a:cubicBezTo>
                    <a:lnTo>
                      <a:pt x="20418717" y="197463"/>
                    </a:lnTo>
                    <a:cubicBezTo>
                      <a:pt x="20654307" y="192383"/>
                      <a:pt x="20448163" y="188573"/>
                      <a:pt x="20727929" y="186033"/>
                    </a:cubicBezTo>
                    <a:cubicBezTo>
                      <a:pt x="20889901" y="184763"/>
                      <a:pt x="20786831" y="207623"/>
                      <a:pt x="20727929" y="205083"/>
                    </a:cubicBezTo>
                    <a:cubicBezTo>
                      <a:pt x="20860454" y="215243"/>
                      <a:pt x="21007700" y="208893"/>
                      <a:pt x="21140220" y="205083"/>
                    </a:cubicBezTo>
                    <a:cubicBezTo>
                      <a:pt x="21081323" y="205083"/>
                      <a:pt x="21066597" y="203813"/>
                      <a:pt x="21125494" y="200003"/>
                    </a:cubicBezTo>
                    <a:cubicBezTo>
                      <a:pt x="21125494" y="202543"/>
                      <a:pt x="21140220" y="203813"/>
                      <a:pt x="21154945" y="205083"/>
                    </a:cubicBezTo>
                    <a:cubicBezTo>
                      <a:pt x="21213844" y="203813"/>
                      <a:pt x="21258015" y="202543"/>
                      <a:pt x="21316912" y="202543"/>
                    </a:cubicBezTo>
                    <a:lnTo>
                      <a:pt x="21316912" y="203813"/>
                    </a:lnTo>
                    <a:cubicBezTo>
                      <a:pt x="21390535" y="202543"/>
                      <a:pt x="21464159" y="201273"/>
                      <a:pt x="21523061" y="200003"/>
                    </a:cubicBezTo>
                    <a:cubicBezTo>
                      <a:pt x="21567231" y="198733"/>
                      <a:pt x="21596682" y="197463"/>
                      <a:pt x="21626129" y="197463"/>
                    </a:cubicBezTo>
                    <a:cubicBezTo>
                      <a:pt x="21714478" y="196193"/>
                      <a:pt x="21743929" y="196193"/>
                      <a:pt x="21655580" y="200003"/>
                    </a:cubicBezTo>
                    <a:cubicBezTo>
                      <a:pt x="21640855" y="198733"/>
                      <a:pt x="21640855" y="197463"/>
                      <a:pt x="21626129" y="197463"/>
                    </a:cubicBezTo>
                    <a:cubicBezTo>
                      <a:pt x="21596682" y="197463"/>
                      <a:pt x="21567231" y="198733"/>
                      <a:pt x="21523061" y="200003"/>
                    </a:cubicBezTo>
                    <a:cubicBezTo>
                      <a:pt x="21464159" y="202543"/>
                      <a:pt x="21405260" y="207623"/>
                      <a:pt x="21361089" y="208893"/>
                    </a:cubicBezTo>
                    <a:cubicBezTo>
                      <a:pt x="21405260" y="208893"/>
                      <a:pt x="21449437" y="210163"/>
                      <a:pt x="21478883" y="212703"/>
                    </a:cubicBezTo>
                    <a:lnTo>
                      <a:pt x="21434711" y="226673"/>
                    </a:lnTo>
                    <a:cubicBezTo>
                      <a:pt x="21537781" y="227943"/>
                      <a:pt x="21802826" y="211433"/>
                      <a:pt x="21802826" y="205083"/>
                    </a:cubicBezTo>
                    <a:cubicBezTo>
                      <a:pt x="22185665" y="217783"/>
                      <a:pt x="22833546" y="207623"/>
                      <a:pt x="23098586" y="198733"/>
                    </a:cubicBezTo>
                    <a:cubicBezTo>
                      <a:pt x="23113312" y="197463"/>
                      <a:pt x="23142763" y="196193"/>
                      <a:pt x="23172209" y="196193"/>
                    </a:cubicBezTo>
                    <a:cubicBezTo>
                      <a:pt x="23157483" y="197463"/>
                      <a:pt x="23128037" y="197463"/>
                      <a:pt x="23098586" y="198733"/>
                    </a:cubicBezTo>
                    <a:cubicBezTo>
                      <a:pt x="23054415" y="202543"/>
                      <a:pt x="23039689" y="206353"/>
                      <a:pt x="23098586" y="201273"/>
                    </a:cubicBezTo>
                    <a:cubicBezTo>
                      <a:pt x="23231107" y="198733"/>
                      <a:pt x="23378352" y="186033"/>
                      <a:pt x="23393078" y="194923"/>
                    </a:cubicBezTo>
                    <a:cubicBezTo>
                      <a:pt x="23525597" y="188573"/>
                      <a:pt x="23510877" y="205083"/>
                      <a:pt x="23717020" y="206353"/>
                    </a:cubicBezTo>
                    <a:cubicBezTo>
                      <a:pt x="23717020" y="208893"/>
                      <a:pt x="23731746" y="198733"/>
                      <a:pt x="23717020" y="194923"/>
                    </a:cubicBezTo>
                    <a:cubicBezTo>
                      <a:pt x="23702295" y="194923"/>
                      <a:pt x="23702295" y="193653"/>
                      <a:pt x="23687569" y="193653"/>
                    </a:cubicBezTo>
                    <a:cubicBezTo>
                      <a:pt x="23702295" y="193653"/>
                      <a:pt x="23717020" y="193653"/>
                      <a:pt x="23717020" y="194923"/>
                    </a:cubicBezTo>
                    <a:cubicBezTo>
                      <a:pt x="24055683" y="213973"/>
                      <a:pt x="24467974" y="180953"/>
                      <a:pt x="24865534" y="193653"/>
                    </a:cubicBezTo>
                    <a:lnTo>
                      <a:pt x="24880260" y="193653"/>
                    </a:lnTo>
                    <a:lnTo>
                      <a:pt x="24865534" y="193653"/>
                    </a:lnTo>
                    <a:cubicBezTo>
                      <a:pt x="24836088" y="194923"/>
                      <a:pt x="24791912" y="202543"/>
                      <a:pt x="24747740" y="207623"/>
                    </a:cubicBezTo>
                    <a:cubicBezTo>
                      <a:pt x="25056956" y="200003"/>
                      <a:pt x="25351449" y="194923"/>
                      <a:pt x="25631214" y="177143"/>
                    </a:cubicBezTo>
                    <a:cubicBezTo>
                      <a:pt x="25601763" y="183493"/>
                      <a:pt x="25616488" y="189843"/>
                      <a:pt x="25542866" y="193653"/>
                    </a:cubicBezTo>
                    <a:cubicBezTo>
                      <a:pt x="25763733" y="193653"/>
                      <a:pt x="26014053" y="189843"/>
                      <a:pt x="26117123" y="175873"/>
                    </a:cubicBezTo>
                    <a:cubicBezTo>
                      <a:pt x="25969876" y="169523"/>
                      <a:pt x="26102398" y="183493"/>
                      <a:pt x="26014053" y="183493"/>
                    </a:cubicBezTo>
                    <a:cubicBezTo>
                      <a:pt x="25852083" y="170793"/>
                      <a:pt x="26131847" y="156823"/>
                      <a:pt x="26279094" y="160633"/>
                    </a:cubicBezTo>
                    <a:lnTo>
                      <a:pt x="26279094" y="163173"/>
                    </a:lnTo>
                    <a:cubicBezTo>
                      <a:pt x="26499961" y="163173"/>
                      <a:pt x="26499961" y="154283"/>
                      <a:pt x="26720832" y="154283"/>
                    </a:cubicBezTo>
                    <a:cubicBezTo>
                      <a:pt x="26853351" y="161903"/>
                      <a:pt x="26603037" y="158093"/>
                      <a:pt x="26661933" y="166983"/>
                    </a:cubicBezTo>
                    <a:cubicBezTo>
                      <a:pt x="26706107" y="189843"/>
                      <a:pt x="27147844" y="182223"/>
                      <a:pt x="27192018" y="184763"/>
                    </a:cubicBezTo>
                    <a:cubicBezTo>
                      <a:pt x="27250917" y="179683"/>
                      <a:pt x="27324541" y="175873"/>
                      <a:pt x="27309813" y="169523"/>
                    </a:cubicBezTo>
                    <a:cubicBezTo>
                      <a:pt x="27471784" y="163173"/>
                      <a:pt x="27383436" y="183493"/>
                      <a:pt x="27501231" y="182223"/>
                    </a:cubicBezTo>
                    <a:lnTo>
                      <a:pt x="27957696" y="139043"/>
                    </a:lnTo>
                    <a:cubicBezTo>
                      <a:pt x="27957696" y="137773"/>
                      <a:pt x="27972420" y="136503"/>
                      <a:pt x="27987145" y="136503"/>
                    </a:cubicBezTo>
                    <a:lnTo>
                      <a:pt x="27957696" y="139043"/>
                    </a:lnTo>
                    <a:cubicBezTo>
                      <a:pt x="27942968" y="145393"/>
                      <a:pt x="28104939" y="158093"/>
                      <a:pt x="27972420" y="166983"/>
                    </a:cubicBezTo>
                    <a:cubicBezTo>
                      <a:pt x="28325810" y="164443"/>
                      <a:pt x="28517231" y="136503"/>
                      <a:pt x="28738098" y="122533"/>
                    </a:cubicBezTo>
                    <a:cubicBezTo>
                      <a:pt x="28841167" y="126343"/>
                      <a:pt x="29179835" y="117453"/>
                      <a:pt x="29297632" y="116183"/>
                    </a:cubicBezTo>
                    <a:cubicBezTo>
                      <a:pt x="29356528" y="128883"/>
                      <a:pt x="29194557" y="114913"/>
                      <a:pt x="29165110" y="125073"/>
                    </a:cubicBezTo>
                    <a:lnTo>
                      <a:pt x="29341803" y="139043"/>
                    </a:lnTo>
                    <a:cubicBezTo>
                      <a:pt x="29106215" y="141583"/>
                      <a:pt x="29371253" y="160633"/>
                      <a:pt x="29238734" y="169523"/>
                    </a:cubicBezTo>
                    <a:cubicBezTo>
                      <a:pt x="29430152" y="161903"/>
                      <a:pt x="29871889" y="170793"/>
                      <a:pt x="30151655" y="174603"/>
                    </a:cubicBezTo>
                    <a:cubicBezTo>
                      <a:pt x="29960237" y="147933"/>
                      <a:pt x="30534493" y="161903"/>
                      <a:pt x="30519769" y="137773"/>
                    </a:cubicBezTo>
                    <a:cubicBezTo>
                      <a:pt x="30843712" y="133963"/>
                      <a:pt x="30681740" y="156823"/>
                      <a:pt x="30814259" y="161903"/>
                    </a:cubicBezTo>
                    <a:cubicBezTo>
                      <a:pt x="31152927" y="153013"/>
                      <a:pt x="31476867" y="159363"/>
                      <a:pt x="31786082" y="156823"/>
                    </a:cubicBezTo>
                    <a:cubicBezTo>
                      <a:pt x="31786082" y="156823"/>
                      <a:pt x="31786082" y="159363"/>
                      <a:pt x="31771357" y="161903"/>
                    </a:cubicBezTo>
                    <a:cubicBezTo>
                      <a:pt x="32051126" y="154283"/>
                      <a:pt x="32522310" y="161903"/>
                      <a:pt x="32802076" y="140313"/>
                    </a:cubicBezTo>
                    <a:cubicBezTo>
                      <a:pt x="32787354" y="145393"/>
                      <a:pt x="32816801" y="149203"/>
                      <a:pt x="32743180" y="153013"/>
                    </a:cubicBezTo>
                    <a:cubicBezTo>
                      <a:pt x="33052396" y="161903"/>
                      <a:pt x="32802076" y="122533"/>
                      <a:pt x="33155471" y="136503"/>
                    </a:cubicBezTo>
                    <a:lnTo>
                      <a:pt x="33067120" y="147933"/>
                    </a:lnTo>
                    <a:cubicBezTo>
                      <a:pt x="33287990" y="136503"/>
                      <a:pt x="33494133" y="158093"/>
                      <a:pt x="33744453" y="140313"/>
                    </a:cubicBezTo>
                    <a:cubicBezTo>
                      <a:pt x="33759174" y="146663"/>
                      <a:pt x="33700275" y="149203"/>
                      <a:pt x="33656104" y="151743"/>
                    </a:cubicBezTo>
                    <a:cubicBezTo>
                      <a:pt x="33891699" y="146663"/>
                      <a:pt x="34142013" y="149203"/>
                      <a:pt x="34333437" y="132693"/>
                    </a:cubicBezTo>
                    <a:cubicBezTo>
                      <a:pt x="34362883" y="140313"/>
                      <a:pt x="34333437" y="146663"/>
                      <a:pt x="34245089" y="151743"/>
                    </a:cubicBezTo>
                    <a:cubicBezTo>
                      <a:pt x="34465956" y="160633"/>
                      <a:pt x="34495402" y="130153"/>
                      <a:pt x="34701551" y="139043"/>
                    </a:cubicBezTo>
                    <a:cubicBezTo>
                      <a:pt x="34760446" y="140313"/>
                      <a:pt x="34878241" y="150473"/>
                      <a:pt x="34834070" y="150473"/>
                    </a:cubicBezTo>
                    <a:cubicBezTo>
                      <a:pt x="34937139" y="140313"/>
                      <a:pt x="35246358" y="140313"/>
                      <a:pt x="35364155" y="136503"/>
                    </a:cubicBezTo>
                    <a:cubicBezTo>
                      <a:pt x="35393601" y="144123"/>
                      <a:pt x="35481950" y="146663"/>
                      <a:pt x="35599744" y="154283"/>
                    </a:cubicBezTo>
                    <a:cubicBezTo>
                      <a:pt x="36601019" y="154283"/>
                      <a:pt x="37631738" y="156823"/>
                      <a:pt x="38633007" y="144123"/>
                    </a:cubicBezTo>
                    <a:cubicBezTo>
                      <a:pt x="38657892" y="142853"/>
                      <a:pt x="38670592" y="140313"/>
                      <a:pt x="38682024" y="137773"/>
                    </a:cubicBezTo>
                    <a:cubicBezTo>
                      <a:pt x="38698532" y="161903"/>
                      <a:pt x="38659163" y="153013"/>
                      <a:pt x="38669324" y="168253"/>
                    </a:cubicBezTo>
                    <a:cubicBezTo>
                      <a:pt x="38668053" y="147933"/>
                      <a:pt x="38685832" y="161903"/>
                      <a:pt x="38715042" y="155553"/>
                    </a:cubicBezTo>
                    <a:lnTo>
                      <a:pt x="38716313" y="158093"/>
                    </a:lnTo>
                    <a:cubicBezTo>
                      <a:pt x="38729013" y="154283"/>
                      <a:pt x="38736632" y="166983"/>
                      <a:pt x="38749332" y="160633"/>
                    </a:cubicBezTo>
                    <a:lnTo>
                      <a:pt x="38749332" y="155553"/>
                    </a:lnTo>
                    <a:cubicBezTo>
                      <a:pt x="38763303" y="142853"/>
                      <a:pt x="38781082" y="182223"/>
                      <a:pt x="38788703" y="155553"/>
                    </a:cubicBezTo>
                    <a:lnTo>
                      <a:pt x="38800132" y="169523"/>
                    </a:lnTo>
                    <a:cubicBezTo>
                      <a:pt x="38814103" y="146663"/>
                      <a:pt x="38822992" y="177143"/>
                      <a:pt x="38840774" y="156823"/>
                    </a:cubicBezTo>
                    <a:lnTo>
                      <a:pt x="38838232" y="160633"/>
                    </a:lnTo>
                    <a:cubicBezTo>
                      <a:pt x="38862363" y="170793"/>
                      <a:pt x="38887763" y="135233"/>
                      <a:pt x="38896653" y="154283"/>
                    </a:cubicBezTo>
                    <a:cubicBezTo>
                      <a:pt x="38916974" y="150473"/>
                      <a:pt x="38939832" y="146663"/>
                      <a:pt x="38943642" y="127613"/>
                    </a:cubicBezTo>
                    <a:cubicBezTo>
                      <a:pt x="38948724" y="133963"/>
                      <a:pt x="38944913" y="145393"/>
                      <a:pt x="38942374" y="151743"/>
                    </a:cubicBezTo>
                    <a:cubicBezTo>
                      <a:pt x="39018574" y="142853"/>
                      <a:pt x="39102392" y="146663"/>
                      <a:pt x="39169703" y="122533"/>
                    </a:cubicBezTo>
                    <a:cubicBezTo>
                      <a:pt x="39173513" y="126343"/>
                      <a:pt x="39168432" y="128883"/>
                      <a:pt x="39167163" y="133963"/>
                    </a:cubicBezTo>
                    <a:cubicBezTo>
                      <a:pt x="39209074" y="112373"/>
                      <a:pt x="39253524" y="156823"/>
                      <a:pt x="39284003" y="116183"/>
                    </a:cubicBezTo>
                    <a:lnTo>
                      <a:pt x="39295432" y="99673"/>
                    </a:lnTo>
                    <a:cubicBezTo>
                      <a:pt x="39305592" y="106023"/>
                      <a:pt x="39304324" y="118723"/>
                      <a:pt x="39311942" y="123803"/>
                    </a:cubicBezTo>
                    <a:cubicBezTo>
                      <a:pt x="39319563" y="112373"/>
                      <a:pt x="39350042" y="121263"/>
                      <a:pt x="39355124" y="106023"/>
                    </a:cubicBezTo>
                    <a:cubicBezTo>
                      <a:pt x="39360203" y="112373"/>
                      <a:pt x="39353853" y="114913"/>
                      <a:pt x="39353853" y="119993"/>
                    </a:cubicBezTo>
                    <a:cubicBezTo>
                      <a:pt x="39372903" y="123803"/>
                      <a:pt x="39395763" y="98403"/>
                      <a:pt x="39413542" y="103483"/>
                    </a:cubicBezTo>
                    <a:lnTo>
                      <a:pt x="39407192" y="111103"/>
                    </a:lnTo>
                    <a:cubicBezTo>
                      <a:pt x="39503713" y="140313"/>
                      <a:pt x="39626903" y="163173"/>
                      <a:pt x="39706913" y="125073"/>
                    </a:cubicBezTo>
                    <a:cubicBezTo>
                      <a:pt x="39728503" y="118723"/>
                      <a:pt x="39717074" y="146663"/>
                      <a:pt x="39725963" y="145393"/>
                    </a:cubicBezTo>
                    <a:cubicBezTo>
                      <a:pt x="39807242" y="114913"/>
                      <a:pt x="39905032" y="163173"/>
                      <a:pt x="39979963" y="114913"/>
                    </a:cubicBezTo>
                    <a:cubicBezTo>
                      <a:pt x="40038382" y="102213"/>
                      <a:pt x="40056163" y="48873"/>
                      <a:pt x="40056163" y="48873"/>
                    </a:cubicBezTo>
                    <a:cubicBezTo>
                      <a:pt x="39917732" y="70463"/>
                      <a:pt x="39793274" y="47603"/>
                      <a:pt x="39653574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736215"/>
              <a:ext cx="7189464" cy="154518"/>
              <a:chOff x="0" y="0"/>
              <a:chExt cx="16545473" cy="3556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92710" y="34947"/>
                <a:ext cx="16413392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16413392" h="277644">
                    <a:moveTo>
                      <a:pt x="16010803" y="19663"/>
                    </a:moveTo>
                    <a:cubicBezTo>
                      <a:pt x="15963812" y="23473"/>
                      <a:pt x="15902853" y="32363"/>
                      <a:pt x="15859673" y="23473"/>
                    </a:cubicBezTo>
                    <a:cubicBezTo>
                      <a:pt x="15678062" y="28553"/>
                      <a:pt x="15496453" y="-13357"/>
                      <a:pt x="15311033" y="4423"/>
                    </a:cubicBezTo>
                    <a:cubicBezTo>
                      <a:pt x="15321193" y="10773"/>
                      <a:pt x="15311033" y="20933"/>
                      <a:pt x="15300873" y="24743"/>
                    </a:cubicBezTo>
                    <a:lnTo>
                      <a:pt x="15298333" y="18393"/>
                    </a:lnTo>
                    <a:lnTo>
                      <a:pt x="15284362" y="31093"/>
                    </a:lnTo>
                    <a:cubicBezTo>
                      <a:pt x="15270393" y="32363"/>
                      <a:pt x="15276743" y="15853"/>
                      <a:pt x="15288173" y="13313"/>
                    </a:cubicBezTo>
                    <a:cubicBezTo>
                      <a:pt x="15214512" y="13313"/>
                      <a:pt x="15148473" y="19663"/>
                      <a:pt x="15076083" y="15853"/>
                    </a:cubicBezTo>
                    <a:cubicBezTo>
                      <a:pt x="15071003" y="36173"/>
                      <a:pt x="15039253" y="17123"/>
                      <a:pt x="15036712" y="37443"/>
                    </a:cubicBezTo>
                    <a:cubicBezTo>
                      <a:pt x="15032903" y="33633"/>
                      <a:pt x="15036712" y="32363"/>
                      <a:pt x="15037983" y="28553"/>
                    </a:cubicBezTo>
                    <a:cubicBezTo>
                      <a:pt x="15024012" y="31093"/>
                      <a:pt x="15013853" y="33633"/>
                      <a:pt x="15004962" y="34903"/>
                    </a:cubicBezTo>
                    <a:cubicBezTo>
                      <a:pt x="14914458" y="37443"/>
                      <a:pt x="14866543" y="32363"/>
                      <a:pt x="14728123" y="14583"/>
                    </a:cubicBezTo>
                    <a:cubicBezTo>
                      <a:pt x="13913570" y="-1927"/>
                      <a:pt x="13130963" y="12043"/>
                      <a:pt x="12332383" y="5693"/>
                    </a:cubicBezTo>
                    <a:cubicBezTo>
                      <a:pt x="11523155" y="9503"/>
                      <a:pt x="10724575" y="27283"/>
                      <a:pt x="9894052" y="32363"/>
                    </a:cubicBezTo>
                    <a:cubicBezTo>
                      <a:pt x="9766279" y="64113"/>
                      <a:pt x="9590592" y="48873"/>
                      <a:pt x="9441523" y="76813"/>
                    </a:cubicBezTo>
                    <a:lnTo>
                      <a:pt x="9452171" y="66653"/>
                    </a:lnTo>
                    <a:cubicBezTo>
                      <a:pt x="9324399" y="80623"/>
                      <a:pt x="9292455" y="64113"/>
                      <a:pt x="9127415" y="52683"/>
                    </a:cubicBezTo>
                    <a:cubicBezTo>
                      <a:pt x="9127415" y="64113"/>
                      <a:pt x="9063530" y="55223"/>
                      <a:pt x="9090149" y="74273"/>
                    </a:cubicBezTo>
                    <a:cubicBezTo>
                      <a:pt x="9031586" y="89513"/>
                      <a:pt x="8988995" y="47603"/>
                      <a:pt x="8909136" y="56493"/>
                    </a:cubicBezTo>
                    <a:cubicBezTo>
                      <a:pt x="8903814" y="50143"/>
                      <a:pt x="8909136" y="67923"/>
                      <a:pt x="8893166" y="61573"/>
                    </a:cubicBezTo>
                    <a:cubicBezTo>
                      <a:pt x="8685535" y="84433"/>
                      <a:pt x="8935756" y="51413"/>
                      <a:pt x="8664240" y="33633"/>
                    </a:cubicBezTo>
                    <a:cubicBezTo>
                      <a:pt x="8291569" y="39983"/>
                      <a:pt x="7913574" y="59033"/>
                      <a:pt x="7556875" y="47603"/>
                    </a:cubicBezTo>
                    <a:cubicBezTo>
                      <a:pt x="7578171" y="46333"/>
                      <a:pt x="7588818" y="61573"/>
                      <a:pt x="7551551" y="61573"/>
                    </a:cubicBezTo>
                    <a:cubicBezTo>
                      <a:pt x="7514285" y="31093"/>
                      <a:pt x="7429102" y="69193"/>
                      <a:pt x="7365216" y="57763"/>
                    </a:cubicBezTo>
                    <a:cubicBezTo>
                      <a:pt x="7370539" y="51413"/>
                      <a:pt x="7402483" y="50143"/>
                      <a:pt x="7418455" y="46333"/>
                    </a:cubicBezTo>
                    <a:cubicBezTo>
                      <a:pt x="7258739" y="33633"/>
                      <a:pt x="7120318" y="52683"/>
                      <a:pt x="6971250" y="39983"/>
                    </a:cubicBezTo>
                    <a:cubicBezTo>
                      <a:pt x="6827505" y="52683"/>
                      <a:pt x="6651819" y="26013"/>
                      <a:pt x="6555989" y="41253"/>
                    </a:cubicBezTo>
                    <a:cubicBezTo>
                      <a:pt x="6577284" y="29823"/>
                      <a:pt x="6492101" y="32363"/>
                      <a:pt x="6460159" y="26013"/>
                    </a:cubicBezTo>
                    <a:cubicBezTo>
                      <a:pt x="6353681" y="61573"/>
                      <a:pt x="6172670" y="13313"/>
                      <a:pt x="6044897" y="37443"/>
                    </a:cubicBezTo>
                    <a:lnTo>
                      <a:pt x="6050221" y="31093"/>
                    </a:lnTo>
                    <a:cubicBezTo>
                      <a:pt x="5650931" y="33633"/>
                      <a:pt x="5219698" y="26013"/>
                      <a:pt x="4809761" y="42523"/>
                    </a:cubicBezTo>
                    <a:cubicBezTo>
                      <a:pt x="4575510" y="46333"/>
                      <a:pt x="4314641" y="14583"/>
                      <a:pt x="4059095" y="29823"/>
                    </a:cubicBezTo>
                    <a:cubicBezTo>
                      <a:pt x="4011181" y="34903"/>
                      <a:pt x="4048447" y="42523"/>
                      <a:pt x="4011181" y="45063"/>
                    </a:cubicBezTo>
                    <a:cubicBezTo>
                      <a:pt x="3947294" y="43793"/>
                      <a:pt x="4011181" y="33633"/>
                      <a:pt x="3984561" y="29823"/>
                    </a:cubicBezTo>
                    <a:cubicBezTo>
                      <a:pt x="3856789" y="43793"/>
                      <a:pt x="3691749" y="27283"/>
                      <a:pt x="3532033" y="27283"/>
                    </a:cubicBezTo>
                    <a:cubicBezTo>
                      <a:pt x="3510737" y="32363"/>
                      <a:pt x="3468146" y="34903"/>
                      <a:pt x="3484118" y="42523"/>
                    </a:cubicBezTo>
                    <a:cubicBezTo>
                      <a:pt x="3308430" y="18393"/>
                      <a:pt x="3068856" y="51413"/>
                      <a:pt x="2887845" y="32363"/>
                    </a:cubicBezTo>
                    <a:cubicBezTo>
                      <a:pt x="2951731" y="62843"/>
                      <a:pt x="2781367" y="48873"/>
                      <a:pt x="2717481" y="56493"/>
                    </a:cubicBezTo>
                    <a:cubicBezTo>
                      <a:pt x="2680214" y="55223"/>
                      <a:pt x="2680214" y="47603"/>
                      <a:pt x="2690862" y="41253"/>
                    </a:cubicBezTo>
                    <a:cubicBezTo>
                      <a:pt x="2557765" y="45063"/>
                      <a:pt x="2488555" y="46333"/>
                      <a:pt x="2323515" y="37443"/>
                    </a:cubicBezTo>
                    <a:cubicBezTo>
                      <a:pt x="2248981" y="41253"/>
                      <a:pt x="2227685" y="57763"/>
                      <a:pt x="2137180" y="52683"/>
                    </a:cubicBezTo>
                    <a:cubicBezTo>
                      <a:pt x="2083941" y="31093"/>
                      <a:pt x="1950845" y="51413"/>
                      <a:pt x="1865662" y="43793"/>
                    </a:cubicBezTo>
                    <a:cubicBezTo>
                      <a:pt x="1886958" y="61573"/>
                      <a:pt x="1775157" y="76813"/>
                      <a:pt x="1689975" y="69193"/>
                    </a:cubicBezTo>
                    <a:lnTo>
                      <a:pt x="1716594" y="43793"/>
                    </a:lnTo>
                    <a:cubicBezTo>
                      <a:pt x="1684651" y="45063"/>
                      <a:pt x="1652708" y="46333"/>
                      <a:pt x="1615441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31412" y="224133"/>
                      <a:pt x="1711270" y="225403"/>
                      <a:pt x="1833719" y="236833"/>
                    </a:cubicBezTo>
                    <a:cubicBezTo>
                      <a:pt x="1780480" y="231753"/>
                      <a:pt x="1833719" y="220323"/>
                      <a:pt x="1860338" y="219053"/>
                    </a:cubicBezTo>
                    <a:lnTo>
                      <a:pt x="1918900" y="236833"/>
                    </a:lnTo>
                    <a:cubicBezTo>
                      <a:pt x="1988111" y="246993"/>
                      <a:pt x="2083940" y="230483"/>
                      <a:pt x="2147826" y="220323"/>
                    </a:cubicBezTo>
                    <a:cubicBezTo>
                      <a:pt x="2158474" y="224133"/>
                      <a:pt x="2163798" y="229213"/>
                      <a:pt x="2163798" y="233023"/>
                    </a:cubicBezTo>
                    <a:cubicBezTo>
                      <a:pt x="2227685" y="244453"/>
                      <a:pt x="2227685" y="222863"/>
                      <a:pt x="2254304" y="219053"/>
                    </a:cubicBezTo>
                    <a:lnTo>
                      <a:pt x="2296895" y="231753"/>
                    </a:lnTo>
                    <a:lnTo>
                      <a:pt x="2307543" y="219053"/>
                    </a:lnTo>
                    <a:cubicBezTo>
                      <a:pt x="2371429" y="211433"/>
                      <a:pt x="2456611" y="215243"/>
                      <a:pt x="2445963" y="235563"/>
                    </a:cubicBezTo>
                    <a:cubicBezTo>
                      <a:pt x="2472583" y="231753"/>
                      <a:pt x="2493878" y="227943"/>
                      <a:pt x="2461934" y="221593"/>
                    </a:cubicBezTo>
                    <a:cubicBezTo>
                      <a:pt x="2525821" y="233023"/>
                      <a:pt x="2696185" y="233023"/>
                      <a:pt x="2807986" y="226673"/>
                    </a:cubicBezTo>
                    <a:cubicBezTo>
                      <a:pt x="2754747" y="221593"/>
                      <a:pt x="2760071" y="215243"/>
                      <a:pt x="2754747" y="202543"/>
                    </a:cubicBezTo>
                    <a:cubicBezTo>
                      <a:pt x="2813310" y="180953"/>
                      <a:pt x="2818634" y="206353"/>
                      <a:pt x="2866549" y="193653"/>
                    </a:cubicBezTo>
                    <a:cubicBezTo>
                      <a:pt x="2866549" y="201273"/>
                      <a:pt x="2919787" y="210163"/>
                      <a:pt x="2866549" y="215243"/>
                    </a:cubicBezTo>
                    <a:cubicBezTo>
                      <a:pt x="3015617" y="243183"/>
                      <a:pt x="3228571" y="220323"/>
                      <a:pt x="3420230" y="226673"/>
                    </a:cubicBezTo>
                    <a:cubicBezTo>
                      <a:pt x="3457498" y="222863"/>
                      <a:pt x="3446850" y="220323"/>
                      <a:pt x="3462821" y="213973"/>
                    </a:cubicBezTo>
                    <a:cubicBezTo>
                      <a:pt x="3585271" y="235563"/>
                      <a:pt x="3729014" y="212703"/>
                      <a:pt x="3856788" y="222863"/>
                    </a:cubicBezTo>
                    <a:cubicBezTo>
                      <a:pt x="3830168" y="213973"/>
                      <a:pt x="3867435" y="188573"/>
                      <a:pt x="3941969" y="187303"/>
                    </a:cubicBezTo>
                    <a:cubicBezTo>
                      <a:pt x="4021827" y="169523"/>
                      <a:pt x="3973913" y="212703"/>
                      <a:pt x="4043123" y="222863"/>
                    </a:cubicBezTo>
                    <a:cubicBezTo>
                      <a:pt x="4080390" y="213973"/>
                      <a:pt x="4144276" y="212703"/>
                      <a:pt x="4170896" y="213973"/>
                    </a:cubicBezTo>
                    <a:lnTo>
                      <a:pt x="4170896" y="216513"/>
                    </a:lnTo>
                    <a:cubicBezTo>
                      <a:pt x="4213487" y="206353"/>
                      <a:pt x="4282697" y="201273"/>
                      <a:pt x="4335936" y="210163"/>
                    </a:cubicBezTo>
                    <a:lnTo>
                      <a:pt x="4325287" y="211433"/>
                    </a:lnTo>
                    <a:cubicBezTo>
                      <a:pt x="4367879" y="212703"/>
                      <a:pt x="4415794" y="224133"/>
                      <a:pt x="4458384" y="222863"/>
                    </a:cubicBezTo>
                    <a:cubicBezTo>
                      <a:pt x="4479680" y="206353"/>
                      <a:pt x="4586158" y="216513"/>
                      <a:pt x="4612777" y="201273"/>
                    </a:cubicBezTo>
                    <a:cubicBezTo>
                      <a:pt x="4618100" y="202543"/>
                      <a:pt x="4612777" y="203813"/>
                      <a:pt x="4623424" y="207623"/>
                    </a:cubicBezTo>
                    <a:lnTo>
                      <a:pt x="4628748" y="193653"/>
                    </a:lnTo>
                    <a:lnTo>
                      <a:pt x="4713930" y="201273"/>
                    </a:lnTo>
                    <a:cubicBezTo>
                      <a:pt x="4692635" y="206353"/>
                      <a:pt x="4692635" y="212703"/>
                      <a:pt x="4666015" y="216513"/>
                    </a:cubicBezTo>
                    <a:cubicBezTo>
                      <a:pt x="4761845" y="226673"/>
                      <a:pt x="4697958" y="203813"/>
                      <a:pt x="4745873" y="196193"/>
                    </a:cubicBezTo>
                    <a:cubicBezTo>
                      <a:pt x="4809759" y="186033"/>
                      <a:pt x="4809759" y="200003"/>
                      <a:pt x="4836379" y="206353"/>
                    </a:cubicBezTo>
                    <a:cubicBezTo>
                      <a:pt x="4809759" y="213973"/>
                      <a:pt x="4788465" y="202543"/>
                      <a:pt x="4772493" y="205083"/>
                    </a:cubicBezTo>
                    <a:cubicBezTo>
                      <a:pt x="4735226" y="216513"/>
                      <a:pt x="4809759" y="210163"/>
                      <a:pt x="4815084" y="217783"/>
                    </a:cubicBezTo>
                    <a:cubicBezTo>
                      <a:pt x="4831055" y="217783"/>
                      <a:pt x="4836379" y="201273"/>
                      <a:pt x="4884293" y="203813"/>
                    </a:cubicBezTo>
                    <a:cubicBezTo>
                      <a:pt x="4926884" y="205083"/>
                      <a:pt x="5022714" y="201273"/>
                      <a:pt x="5012067" y="216513"/>
                    </a:cubicBezTo>
                    <a:cubicBezTo>
                      <a:pt x="5049333" y="208893"/>
                      <a:pt x="5086600" y="210163"/>
                      <a:pt x="5113220" y="202543"/>
                    </a:cubicBezTo>
                    <a:cubicBezTo>
                      <a:pt x="5081277" y="200003"/>
                      <a:pt x="5017390" y="196193"/>
                      <a:pt x="5012067" y="186033"/>
                    </a:cubicBezTo>
                    <a:cubicBezTo>
                      <a:pt x="5044009" y="183493"/>
                      <a:pt x="5102572" y="179683"/>
                      <a:pt x="5113220" y="186033"/>
                    </a:cubicBezTo>
                    <a:lnTo>
                      <a:pt x="5086600" y="189843"/>
                    </a:lnTo>
                    <a:cubicBezTo>
                      <a:pt x="5113220" y="186033"/>
                      <a:pt x="5198402" y="191113"/>
                      <a:pt x="5155811" y="175873"/>
                    </a:cubicBezTo>
                    <a:lnTo>
                      <a:pt x="5219697" y="196193"/>
                    </a:lnTo>
                    <a:cubicBezTo>
                      <a:pt x="5240993" y="184763"/>
                      <a:pt x="5304879" y="184763"/>
                      <a:pt x="5358118" y="182223"/>
                    </a:cubicBezTo>
                    <a:cubicBezTo>
                      <a:pt x="5358118" y="197463"/>
                      <a:pt x="5320851" y="215243"/>
                      <a:pt x="5416680" y="219053"/>
                    </a:cubicBezTo>
                    <a:lnTo>
                      <a:pt x="5501862" y="202543"/>
                    </a:lnTo>
                    <a:cubicBezTo>
                      <a:pt x="5544453" y="201273"/>
                      <a:pt x="5555101" y="205083"/>
                      <a:pt x="5549777" y="213973"/>
                    </a:cubicBezTo>
                    <a:cubicBezTo>
                      <a:pt x="5698845" y="222863"/>
                      <a:pt x="5704169" y="170793"/>
                      <a:pt x="5821294" y="184763"/>
                    </a:cubicBezTo>
                    <a:cubicBezTo>
                      <a:pt x="5773380" y="203813"/>
                      <a:pt x="5810646" y="205083"/>
                      <a:pt x="5863885" y="210163"/>
                    </a:cubicBezTo>
                    <a:cubicBezTo>
                      <a:pt x="5863885" y="207623"/>
                      <a:pt x="5869209" y="201273"/>
                      <a:pt x="5890505" y="200003"/>
                    </a:cubicBezTo>
                    <a:cubicBezTo>
                      <a:pt x="5874533" y="191113"/>
                      <a:pt x="5858561" y="212703"/>
                      <a:pt x="5815970" y="200003"/>
                    </a:cubicBezTo>
                    <a:cubicBezTo>
                      <a:pt x="5805322" y="188573"/>
                      <a:pt x="5863885" y="192383"/>
                      <a:pt x="5890505" y="188573"/>
                    </a:cubicBezTo>
                    <a:cubicBezTo>
                      <a:pt x="5996982" y="229213"/>
                      <a:pt x="6241879" y="198733"/>
                      <a:pt x="6412243" y="217783"/>
                    </a:cubicBezTo>
                    <a:cubicBezTo>
                      <a:pt x="6401595" y="194923"/>
                      <a:pt x="6486778" y="211433"/>
                      <a:pt x="6524044" y="202543"/>
                    </a:cubicBezTo>
                    <a:cubicBezTo>
                      <a:pt x="6513397" y="226673"/>
                      <a:pt x="6619874" y="198733"/>
                      <a:pt x="6667788" y="212703"/>
                    </a:cubicBezTo>
                    <a:lnTo>
                      <a:pt x="6646493" y="193653"/>
                    </a:lnTo>
                    <a:cubicBezTo>
                      <a:pt x="6752971" y="207623"/>
                      <a:pt x="6816857" y="158093"/>
                      <a:pt x="6880743" y="186033"/>
                    </a:cubicBezTo>
                    <a:cubicBezTo>
                      <a:pt x="6939306" y="193653"/>
                      <a:pt x="6859448" y="202543"/>
                      <a:pt x="6838153" y="206353"/>
                    </a:cubicBezTo>
                    <a:cubicBezTo>
                      <a:pt x="6918011" y="231753"/>
                      <a:pt x="7056431" y="186033"/>
                      <a:pt x="7120317" y="213973"/>
                    </a:cubicBezTo>
                    <a:cubicBezTo>
                      <a:pt x="7125641" y="205083"/>
                      <a:pt x="7104346" y="189843"/>
                      <a:pt x="7173556" y="180953"/>
                    </a:cubicBezTo>
                    <a:cubicBezTo>
                      <a:pt x="7232119" y="191113"/>
                      <a:pt x="7343920" y="203813"/>
                      <a:pt x="7333272" y="207623"/>
                    </a:cubicBezTo>
                    <a:cubicBezTo>
                      <a:pt x="7381187" y="202543"/>
                      <a:pt x="7391835" y="196193"/>
                      <a:pt x="7445073" y="203813"/>
                    </a:cubicBezTo>
                    <a:cubicBezTo>
                      <a:pt x="7439749" y="210163"/>
                      <a:pt x="7418454" y="210163"/>
                      <a:pt x="7402482" y="213973"/>
                    </a:cubicBezTo>
                    <a:cubicBezTo>
                      <a:pt x="7482340" y="220323"/>
                      <a:pt x="7551551" y="210163"/>
                      <a:pt x="7620761" y="201273"/>
                    </a:cubicBezTo>
                    <a:cubicBezTo>
                      <a:pt x="7663352" y="219053"/>
                      <a:pt x="7807096" y="210163"/>
                      <a:pt x="7902926" y="220323"/>
                    </a:cubicBezTo>
                    <a:cubicBezTo>
                      <a:pt x="7956165" y="198733"/>
                      <a:pt x="8051994" y="229213"/>
                      <a:pt x="8062642" y="201273"/>
                    </a:cubicBezTo>
                    <a:cubicBezTo>
                      <a:pt x="8062642" y="203813"/>
                      <a:pt x="8073289" y="207623"/>
                      <a:pt x="8078613" y="210163"/>
                    </a:cubicBezTo>
                    <a:cubicBezTo>
                      <a:pt x="8115880" y="202543"/>
                      <a:pt x="8142500" y="183493"/>
                      <a:pt x="8185090" y="182223"/>
                    </a:cubicBezTo>
                    <a:lnTo>
                      <a:pt x="8169119" y="201273"/>
                    </a:lnTo>
                    <a:cubicBezTo>
                      <a:pt x="8158471" y="222863"/>
                      <a:pt x="8275596" y="208893"/>
                      <a:pt x="8302216" y="215243"/>
                    </a:cubicBezTo>
                    <a:cubicBezTo>
                      <a:pt x="8275596" y="202543"/>
                      <a:pt x="8355454" y="216513"/>
                      <a:pt x="8360779" y="203813"/>
                    </a:cubicBezTo>
                    <a:lnTo>
                      <a:pt x="8414017" y="197463"/>
                    </a:lnTo>
                    <a:cubicBezTo>
                      <a:pt x="8499198" y="192383"/>
                      <a:pt x="8424664" y="188573"/>
                      <a:pt x="8525817" y="186033"/>
                    </a:cubicBezTo>
                    <a:cubicBezTo>
                      <a:pt x="8584380" y="184763"/>
                      <a:pt x="8547114" y="207623"/>
                      <a:pt x="8525817" y="205083"/>
                    </a:cubicBezTo>
                    <a:cubicBezTo>
                      <a:pt x="8573733" y="215243"/>
                      <a:pt x="8626972" y="208893"/>
                      <a:pt x="8674887" y="205083"/>
                    </a:cubicBezTo>
                    <a:cubicBezTo>
                      <a:pt x="8653591" y="205083"/>
                      <a:pt x="8648267" y="203813"/>
                      <a:pt x="8669562" y="200003"/>
                    </a:cubicBezTo>
                    <a:cubicBezTo>
                      <a:pt x="8669562" y="202543"/>
                      <a:pt x="8674887" y="203813"/>
                      <a:pt x="8680210" y="205083"/>
                    </a:cubicBezTo>
                    <a:cubicBezTo>
                      <a:pt x="8701506" y="203813"/>
                      <a:pt x="8717477" y="202543"/>
                      <a:pt x="8738772" y="202543"/>
                    </a:cubicBezTo>
                    <a:lnTo>
                      <a:pt x="8738772" y="203813"/>
                    </a:lnTo>
                    <a:cubicBezTo>
                      <a:pt x="8765391" y="202543"/>
                      <a:pt x="8792010" y="201273"/>
                      <a:pt x="8813308" y="200003"/>
                    </a:cubicBezTo>
                    <a:cubicBezTo>
                      <a:pt x="8829278" y="198733"/>
                      <a:pt x="8839927" y="197463"/>
                      <a:pt x="8850574" y="197463"/>
                    </a:cubicBezTo>
                    <a:cubicBezTo>
                      <a:pt x="8882517" y="196193"/>
                      <a:pt x="8893166" y="196193"/>
                      <a:pt x="8861222" y="200003"/>
                    </a:cubicBezTo>
                    <a:cubicBezTo>
                      <a:pt x="8855897" y="198733"/>
                      <a:pt x="8855897" y="197463"/>
                      <a:pt x="8850574" y="197463"/>
                    </a:cubicBezTo>
                    <a:cubicBezTo>
                      <a:pt x="8839927" y="197463"/>
                      <a:pt x="8829278" y="198733"/>
                      <a:pt x="8813308" y="200003"/>
                    </a:cubicBezTo>
                    <a:cubicBezTo>
                      <a:pt x="8792010" y="202543"/>
                      <a:pt x="8770716" y="207623"/>
                      <a:pt x="8754745" y="208893"/>
                    </a:cubicBezTo>
                    <a:cubicBezTo>
                      <a:pt x="8770716" y="208893"/>
                      <a:pt x="8786688" y="210163"/>
                      <a:pt x="8797335" y="212703"/>
                    </a:cubicBezTo>
                    <a:lnTo>
                      <a:pt x="8781364" y="226673"/>
                    </a:lnTo>
                    <a:cubicBezTo>
                      <a:pt x="8818630" y="227943"/>
                      <a:pt x="8914460" y="211433"/>
                      <a:pt x="8914460" y="205083"/>
                    </a:cubicBezTo>
                    <a:cubicBezTo>
                      <a:pt x="9052881" y="217783"/>
                      <a:pt x="9287131" y="207623"/>
                      <a:pt x="9382960" y="198733"/>
                    </a:cubicBezTo>
                    <a:cubicBezTo>
                      <a:pt x="9388284" y="197463"/>
                      <a:pt x="9398932" y="196193"/>
                      <a:pt x="9409579" y="196193"/>
                    </a:cubicBezTo>
                    <a:cubicBezTo>
                      <a:pt x="9404255" y="197463"/>
                      <a:pt x="9393609" y="197463"/>
                      <a:pt x="9382960" y="198733"/>
                    </a:cubicBezTo>
                    <a:cubicBezTo>
                      <a:pt x="9366989" y="202543"/>
                      <a:pt x="9361665" y="206353"/>
                      <a:pt x="9382960" y="201273"/>
                    </a:cubicBezTo>
                    <a:cubicBezTo>
                      <a:pt x="9430875" y="198733"/>
                      <a:pt x="9484113" y="186033"/>
                      <a:pt x="9489438" y="194923"/>
                    </a:cubicBezTo>
                    <a:cubicBezTo>
                      <a:pt x="9537352" y="188573"/>
                      <a:pt x="9532029" y="205083"/>
                      <a:pt x="9606563" y="206353"/>
                    </a:cubicBezTo>
                    <a:cubicBezTo>
                      <a:pt x="9606563" y="208893"/>
                      <a:pt x="9611888" y="198733"/>
                      <a:pt x="9606563" y="194923"/>
                    </a:cubicBezTo>
                    <a:cubicBezTo>
                      <a:pt x="9601239" y="194923"/>
                      <a:pt x="9601239" y="193653"/>
                      <a:pt x="9595915" y="193653"/>
                    </a:cubicBezTo>
                    <a:cubicBezTo>
                      <a:pt x="9601239" y="193653"/>
                      <a:pt x="9606563" y="193653"/>
                      <a:pt x="9606563" y="194923"/>
                    </a:cubicBezTo>
                    <a:cubicBezTo>
                      <a:pt x="9729011" y="213973"/>
                      <a:pt x="9878081" y="180953"/>
                      <a:pt x="10021824" y="193653"/>
                    </a:cubicBezTo>
                    <a:lnTo>
                      <a:pt x="10027148" y="193653"/>
                    </a:lnTo>
                    <a:lnTo>
                      <a:pt x="10021824" y="193653"/>
                    </a:lnTo>
                    <a:cubicBezTo>
                      <a:pt x="10011177" y="194923"/>
                      <a:pt x="9995204" y="202543"/>
                      <a:pt x="9979233" y="207623"/>
                    </a:cubicBezTo>
                    <a:cubicBezTo>
                      <a:pt x="10091035" y="200003"/>
                      <a:pt x="10197512" y="194923"/>
                      <a:pt x="10298666" y="177143"/>
                    </a:cubicBezTo>
                    <a:cubicBezTo>
                      <a:pt x="10288017" y="183493"/>
                      <a:pt x="10293341" y="189843"/>
                      <a:pt x="10266722" y="193653"/>
                    </a:cubicBezTo>
                    <a:cubicBezTo>
                      <a:pt x="10346580" y="193653"/>
                      <a:pt x="10437086" y="189843"/>
                      <a:pt x="10474353" y="175873"/>
                    </a:cubicBezTo>
                    <a:cubicBezTo>
                      <a:pt x="10421114" y="169523"/>
                      <a:pt x="10469028" y="183493"/>
                      <a:pt x="10437086" y="183493"/>
                    </a:cubicBezTo>
                    <a:cubicBezTo>
                      <a:pt x="10378524" y="170793"/>
                      <a:pt x="10479676" y="156823"/>
                      <a:pt x="10532915" y="160633"/>
                    </a:cubicBezTo>
                    <a:lnTo>
                      <a:pt x="10532915" y="163173"/>
                    </a:lnTo>
                    <a:cubicBezTo>
                      <a:pt x="10612773" y="163173"/>
                      <a:pt x="10612773" y="154283"/>
                      <a:pt x="10692632" y="154283"/>
                    </a:cubicBezTo>
                    <a:cubicBezTo>
                      <a:pt x="10740546" y="161903"/>
                      <a:pt x="10650041" y="158093"/>
                      <a:pt x="10671336" y="166983"/>
                    </a:cubicBezTo>
                    <a:cubicBezTo>
                      <a:pt x="10687307" y="189843"/>
                      <a:pt x="10847023" y="182223"/>
                      <a:pt x="10862996" y="184763"/>
                    </a:cubicBezTo>
                    <a:cubicBezTo>
                      <a:pt x="10884291" y="179683"/>
                      <a:pt x="10910910" y="175873"/>
                      <a:pt x="10905586" y="169523"/>
                    </a:cubicBezTo>
                    <a:cubicBezTo>
                      <a:pt x="10964148" y="163173"/>
                      <a:pt x="10932205" y="183493"/>
                      <a:pt x="10974796" y="182223"/>
                    </a:cubicBezTo>
                    <a:lnTo>
                      <a:pt x="11139835" y="139043"/>
                    </a:lnTo>
                    <a:cubicBezTo>
                      <a:pt x="11139835" y="137773"/>
                      <a:pt x="11145160" y="136503"/>
                      <a:pt x="11150484" y="136503"/>
                    </a:cubicBezTo>
                    <a:lnTo>
                      <a:pt x="11139835" y="139043"/>
                    </a:lnTo>
                    <a:cubicBezTo>
                      <a:pt x="11134512" y="145393"/>
                      <a:pt x="11193075" y="158093"/>
                      <a:pt x="11145160" y="166983"/>
                    </a:cubicBezTo>
                    <a:cubicBezTo>
                      <a:pt x="11272933" y="164443"/>
                      <a:pt x="11342144" y="136503"/>
                      <a:pt x="11422002" y="122533"/>
                    </a:cubicBezTo>
                    <a:cubicBezTo>
                      <a:pt x="11459268" y="126343"/>
                      <a:pt x="11581718" y="117453"/>
                      <a:pt x="11624308" y="116183"/>
                    </a:cubicBezTo>
                    <a:cubicBezTo>
                      <a:pt x="11645603" y="128883"/>
                      <a:pt x="11587040" y="114913"/>
                      <a:pt x="11576393" y="125073"/>
                    </a:cubicBezTo>
                    <a:lnTo>
                      <a:pt x="11640278" y="139043"/>
                    </a:lnTo>
                    <a:cubicBezTo>
                      <a:pt x="11555098" y="141583"/>
                      <a:pt x="11650927" y="160633"/>
                      <a:pt x="11603013" y="169523"/>
                    </a:cubicBezTo>
                    <a:cubicBezTo>
                      <a:pt x="11672222" y="161903"/>
                      <a:pt x="11831938" y="170793"/>
                      <a:pt x="11933092" y="174603"/>
                    </a:cubicBezTo>
                    <a:cubicBezTo>
                      <a:pt x="11863882" y="147933"/>
                      <a:pt x="12071513" y="161903"/>
                      <a:pt x="12066188" y="137773"/>
                    </a:cubicBezTo>
                    <a:cubicBezTo>
                      <a:pt x="12183314" y="133963"/>
                      <a:pt x="12124751" y="156823"/>
                      <a:pt x="12172665" y="161903"/>
                    </a:cubicBezTo>
                    <a:cubicBezTo>
                      <a:pt x="12295115" y="153013"/>
                      <a:pt x="12412239" y="159363"/>
                      <a:pt x="12524041" y="156823"/>
                    </a:cubicBezTo>
                    <a:cubicBezTo>
                      <a:pt x="12524041" y="156823"/>
                      <a:pt x="12524041" y="159363"/>
                      <a:pt x="12518716" y="161903"/>
                    </a:cubicBezTo>
                    <a:cubicBezTo>
                      <a:pt x="12619871" y="154283"/>
                      <a:pt x="12790235" y="161903"/>
                      <a:pt x="12891387" y="140313"/>
                    </a:cubicBezTo>
                    <a:cubicBezTo>
                      <a:pt x="12886064" y="145393"/>
                      <a:pt x="12896712" y="149203"/>
                      <a:pt x="12870093" y="153013"/>
                    </a:cubicBezTo>
                    <a:cubicBezTo>
                      <a:pt x="12981893" y="161903"/>
                      <a:pt x="12891387" y="122533"/>
                      <a:pt x="13019161" y="136503"/>
                    </a:cubicBezTo>
                    <a:lnTo>
                      <a:pt x="12987217" y="147933"/>
                    </a:lnTo>
                    <a:cubicBezTo>
                      <a:pt x="13067076" y="136503"/>
                      <a:pt x="13141609" y="158093"/>
                      <a:pt x="13232115" y="140313"/>
                    </a:cubicBezTo>
                    <a:cubicBezTo>
                      <a:pt x="13237439" y="146663"/>
                      <a:pt x="13216143" y="149203"/>
                      <a:pt x="13200173" y="151743"/>
                    </a:cubicBezTo>
                    <a:cubicBezTo>
                      <a:pt x="13285354" y="146663"/>
                      <a:pt x="13375860" y="149203"/>
                      <a:pt x="13445071" y="132693"/>
                    </a:cubicBezTo>
                    <a:cubicBezTo>
                      <a:pt x="13455717" y="140313"/>
                      <a:pt x="13445071" y="146663"/>
                      <a:pt x="13413128" y="151743"/>
                    </a:cubicBezTo>
                    <a:cubicBezTo>
                      <a:pt x="13492985" y="160633"/>
                      <a:pt x="13503632" y="130153"/>
                      <a:pt x="13578167" y="139043"/>
                    </a:cubicBezTo>
                    <a:cubicBezTo>
                      <a:pt x="13599462" y="140313"/>
                      <a:pt x="13642053" y="150473"/>
                      <a:pt x="13626082" y="150473"/>
                    </a:cubicBezTo>
                    <a:cubicBezTo>
                      <a:pt x="13663348" y="140313"/>
                      <a:pt x="13775149" y="140313"/>
                      <a:pt x="13817742" y="136503"/>
                    </a:cubicBezTo>
                    <a:cubicBezTo>
                      <a:pt x="13828388" y="144123"/>
                      <a:pt x="13860331" y="146663"/>
                      <a:pt x="13902923" y="154283"/>
                    </a:cubicBezTo>
                    <a:cubicBezTo>
                      <a:pt x="14264945" y="154283"/>
                      <a:pt x="14637616" y="156823"/>
                      <a:pt x="14999639" y="144123"/>
                    </a:cubicBezTo>
                    <a:cubicBezTo>
                      <a:pt x="15015123" y="142853"/>
                      <a:pt x="15027823" y="140313"/>
                      <a:pt x="15039253" y="137773"/>
                    </a:cubicBezTo>
                    <a:cubicBezTo>
                      <a:pt x="15055762" y="161903"/>
                      <a:pt x="15016393" y="153013"/>
                      <a:pt x="15026553" y="168253"/>
                    </a:cubicBezTo>
                    <a:cubicBezTo>
                      <a:pt x="15025283" y="147933"/>
                      <a:pt x="15043062" y="161903"/>
                      <a:pt x="15072273" y="155553"/>
                    </a:cubicBezTo>
                    <a:lnTo>
                      <a:pt x="15073543" y="158093"/>
                    </a:lnTo>
                    <a:cubicBezTo>
                      <a:pt x="15086243" y="154283"/>
                      <a:pt x="15093862" y="166983"/>
                      <a:pt x="15106562" y="160633"/>
                    </a:cubicBezTo>
                    <a:lnTo>
                      <a:pt x="15106562" y="155553"/>
                    </a:lnTo>
                    <a:cubicBezTo>
                      <a:pt x="15120533" y="142853"/>
                      <a:pt x="15138312" y="182223"/>
                      <a:pt x="15145933" y="155553"/>
                    </a:cubicBezTo>
                    <a:lnTo>
                      <a:pt x="15157362" y="169523"/>
                    </a:lnTo>
                    <a:cubicBezTo>
                      <a:pt x="15171333" y="146663"/>
                      <a:pt x="15180223" y="177143"/>
                      <a:pt x="15198003" y="156823"/>
                    </a:cubicBezTo>
                    <a:lnTo>
                      <a:pt x="15195462" y="160633"/>
                    </a:lnTo>
                    <a:cubicBezTo>
                      <a:pt x="15219593" y="170793"/>
                      <a:pt x="15244993" y="135233"/>
                      <a:pt x="15253883" y="154283"/>
                    </a:cubicBezTo>
                    <a:cubicBezTo>
                      <a:pt x="15274203" y="150473"/>
                      <a:pt x="15297062" y="146663"/>
                      <a:pt x="15300873" y="127613"/>
                    </a:cubicBezTo>
                    <a:cubicBezTo>
                      <a:pt x="15305953" y="133963"/>
                      <a:pt x="15302143" y="145393"/>
                      <a:pt x="15299603" y="151743"/>
                    </a:cubicBezTo>
                    <a:cubicBezTo>
                      <a:pt x="15375803" y="142853"/>
                      <a:pt x="15459623" y="146663"/>
                      <a:pt x="15526933" y="122533"/>
                    </a:cubicBezTo>
                    <a:cubicBezTo>
                      <a:pt x="15530743" y="126343"/>
                      <a:pt x="15525662" y="128883"/>
                      <a:pt x="15524393" y="133963"/>
                    </a:cubicBezTo>
                    <a:cubicBezTo>
                      <a:pt x="15566303" y="112373"/>
                      <a:pt x="15610753" y="156823"/>
                      <a:pt x="15641233" y="116183"/>
                    </a:cubicBezTo>
                    <a:lnTo>
                      <a:pt x="15652662" y="99673"/>
                    </a:lnTo>
                    <a:cubicBezTo>
                      <a:pt x="15662823" y="106023"/>
                      <a:pt x="15661553" y="118723"/>
                      <a:pt x="15669173" y="123803"/>
                    </a:cubicBezTo>
                    <a:cubicBezTo>
                      <a:pt x="15676793" y="112373"/>
                      <a:pt x="15707273" y="121263"/>
                      <a:pt x="15712353" y="106023"/>
                    </a:cubicBezTo>
                    <a:cubicBezTo>
                      <a:pt x="15717433" y="112373"/>
                      <a:pt x="15711083" y="114913"/>
                      <a:pt x="15711083" y="119993"/>
                    </a:cubicBezTo>
                    <a:cubicBezTo>
                      <a:pt x="15730133" y="123803"/>
                      <a:pt x="15752993" y="98403"/>
                      <a:pt x="15770773" y="103483"/>
                    </a:cubicBezTo>
                    <a:lnTo>
                      <a:pt x="15764423" y="111103"/>
                    </a:lnTo>
                    <a:cubicBezTo>
                      <a:pt x="15860943" y="140313"/>
                      <a:pt x="15984133" y="163173"/>
                      <a:pt x="16064143" y="125073"/>
                    </a:cubicBezTo>
                    <a:cubicBezTo>
                      <a:pt x="16085733" y="118723"/>
                      <a:pt x="16074303" y="146663"/>
                      <a:pt x="16083193" y="145393"/>
                    </a:cubicBezTo>
                    <a:cubicBezTo>
                      <a:pt x="16164473" y="114913"/>
                      <a:pt x="16262262" y="163173"/>
                      <a:pt x="16337193" y="114913"/>
                    </a:cubicBezTo>
                    <a:cubicBezTo>
                      <a:pt x="16395612" y="102213"/>
                      <a:pt x="16413393" y="48873"/>
                      <a:pt x="16413393" y="48873"/>
                    </a:cubicBezTo>
                    <a:cubicBezTo>
                      <a:pt x="16274962" y="70463"/>
                      <a:pt x="16150503" y="47603"/>
                      <a:pt x="16010803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0273436" y="736215"/>
              <a:ext cx="7189464" cy="154518"/>
              <a:chOff x="0" y="0"/>
              <a:chExt cx="16545473" cy="3556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92710" y="34947"/>
                <a:ext cx="16413392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16413392" h="277644">
                    <a:moveTo>
                      <a:pt x="16010803" y="19663"/>
                    </a:moveTo>
                    <a:cubicBezTo>
                      <a:pt x="15963812" y="23473"/>
                      <a:pt x="15902853" y="32363"/>
                      <a:pt x="15859673" y="23473"/>
                    </a:cubicBezTo>
                    <a:cubicBezTo>
                      <a:pt x="15678062" y="28553"/>
                      <a:pt x="15496453" y="-13357"/>
                      <a:pt x="15311033" y="4423"/>
                    </a:cubicBezTo>
                    <a:cubicBezTo>
                      <a:pt x="15321193" y="10773"/>
                      <a:pt x="15311033" y="20933"/>
                      <a:pt x="15300873" y="24743"/>
                    </a:cubicBezTo>
                    <a:lnTo>
                      <a:pt x="15298333" y="18393"/>
                    </a:lnTo>
                    <a:lnTo>
                      <a:pt x="15284362" y="31093"/>
                    </a:lnTo>
                    <a:cubicBezTo>
                      <a:pt x="15270393" y="32363"/>
                      <a:pt x="15276743" y="15853"/>
                      <a:pt x="15288173" y="13313"/>
                    </a:cubicBezTo>
                    <a:cubicBezTo>
                      <a:pt x="15214512" y="13313"/>
                      <a:pt x="15148473" y="19663"/>
                      <a:pt x="15076083" y="15853"/>
                    </a:cubicBezTo>
                    <a:cubicBezTo>
                      <a:pt x="15071003" y="36173"/>
                      <a:pt x="15039253" y="17123"/>
                      <a:pt x="15036712" y="37443"/>
                    </a:cubicBezTo>
                    <a:cubicBezTo>
                      <a:pt x="15032903" y="33633"/>
                      <a:pt x="15036712" y="32363"/>
                      <a:pt x="15037983" y="28553"/>
                    </a:cubicBezTo>
                    <a:cubicBezTo>
                      <a:pt x="15024012" y="31093"/>
                      <a:pt x="15013853" y="33633"/>
                      <a:pt x="15004962" y="34903"/>
                    </a:cubicBezTo>
                    <a:cubicBezTo>
                      <a:pt x="14914458" y="37443"/>
                      <a:pt x="14866543" y="32363"/>
                      <a:pt x="14728123" y="14583"/>
                    </a:cubicBezTo>
                    <a:cubicBezTo>
                      <a:pt x="13913570" y="-1927"/>
                      <a:pt x="13130963" y="12043"/>
                      <a:pt x="12332383" y="5693"/>
                    </a:cubicBezTo>
                    <a:cubicBezTo>
                      <a:pt x="11523155" y="9503"/>
                      <a:pt x="10724575" y="27283"/>
                      <a:pt x="9894052" y="32363"/>
                    </a:cubicBezTo>
                    <a:cubicBezTo>
                      <a:pt x="9766279" y="64113"/>
                      <a:pt x="9590592" y="48873"/>
                      <a:pt x="9441523" y="76813"/>
                    </a:cubicBezTo>
                    <a:lnTo>
                      <a:pt x="9452171" y="66653"/>
                    </a:lnTo>
                    <a:cubicBezTo>
                      <a:pt x="9324399" y="80623"/>
                      <a:pt x="9292455" y="64113"/>
                      <a:pt x="9127415" y="52683"/>
                    </a:cubicBezTo>
                    <a:cubicBezTo>
                      <a:pt x="9127415" y="64113"/>
                      <a:pt x="9063530" y="55223"/>
                      <a:pt x="9090149" y="74273"/>
                    </a:cubicBezTo>
                    <a:cubicBezTo>
                      <a:pt x="9031586" y="89513"/>
                      <a:pt x="8988995" y="47603"/>
                      <a:pt x="8909136" y="56493"/>
                    </a:cubicBezTo>
                    <a:cubicBezTo>
                      <a:pt x="8903814" y="50143"/>
                      <a:pt x="8909136" y="67923"/>
                      <a:pt x="8893166" y="61573"/>
                    </a:cubicBezTo>
                    <a:cubicBezTo>
                      <a:pt x="8685535" y="84433"/>
                      <a:pt x="8935756" y="51413"/>
                      <a:pt x="8664240" y="33633"/>
                    </a:cubicBezTo>
                    <a:cubicBezTo>
                      <a:pt x="8291569" y="39983"/>
                      <a:pt x="7913574" y="59033"/>
                      <a:pt x="7556875" y="47603"/>
                    </a:cubicBezTo>
                    <a:cubicBezTo>
                      <a:pt x="7578171" y="46333"/>
                      <a:pt x="7588818" y="61573"/>
                      <a:pt x="7551551" y="61573"/>
                    </a:cubicBezTo>
                    <a:cubicBezTo>
                      <a:pt x="7514285" y="31093"/>
                      <a:pt x="7429102" y="69193"/>
                      <a:pt x="7365216" y="57763"/>
                    </a:cubicBezTo>
                    <a:cubicBezTo>
                      <a:pt x="7370539" y="51413"/>
                      <a:pt x="7402483" y="50143"/>
                      <a:pt x="7418455" y="46333"/>
                    </a:cubicBezTo>
                    <a:cubicBezTo>
                      <a:pt x="7258739" y="33633"/>
                      <a:pt x="7120318" y="52683"/>
                      <a:pt x="6971250" y="39983"/>
                    </a:cubicBezTo>
                    <a:cubicBezTo>
                      <a:pt x="6827505" y="52683"/>
                      <a:pt x="6651819" y="26013"/>
                      <a:pt x="6555989" y="41253"/>
                    </a:cubicBezTo>
                    <a:cubicBezTo>
                      <a:pt x="6577284" y="29823"/>
                      <a:pt x="6492101" y="32363"/>
                      <a:pt x="6460159" y="26013"/>
                    </a:cubicBezTo>
                    <a:cubicBezTo>
                      <a:pt x="6353681" y="61573"/>
                      <a:pt x="6172670" y="13313"/>
                      <a:pt x="6044897" y="37443"/>
                    </a:cubicBezTo>
                    <a:lnTo>
                      <a:pt x="6050221" y="31093"/>
                    </a:lnTo>
                    <a:cubicBezTo>
                      <a:pt x="5650931" y="33633"/>
                      <a:pt x="5219698" y="26013"/>
                      <a:pt x="4809761" y="42523"/>
                    </a:cubicBezTo>
                    <a:cubicBezTo>
                      <a:pt x="4575510" y="46333"/>
                      <a:pt x="4314641" y="14583"/>
                      <a:pt x="4059095" y="29823"/>
                    </a:cubicBezTo>
                    <a:cubicBezTo>
                      <a:pt x="4011181" y="34903"/>
                      <a:pt x="4048447" y="42523"/>
                      <a:pt x="4011181" y="45063"/>
                    </a:cubicBezTo>
                    <a:cubicBezTo>
                      <a:pt x="3947294" y="43793"/>
                      <a:pt x="4011181" y="33633"/>
                      <a:pt x="3984561" y="29823"/>
                    </a:cubicBezTo>
                    <a:cubicBezTo>
                      <a:pt x="3856789" y="43793"/>
                      <a:pt x="3691749" y="27283"/>
                      <a:pt x="3532033" y="27283"/>
                    </a:cubicBezTo>
                    <a:cubicBezTo>
                      <a:pt x="3510737" y="32363"/>
                      <a:pt x="3468146" y="34903"/>
                      <a:pt x="3484118" y="42523"/>
                    </a:cubicBezTo>
                    <a:cubicBezTo>
                      <a:pt x="3308430" y="18393"/>
                      <a:pt x="3068856" y="51413"/>
                      <a:pt x="2887845" y="32363"/>
                    </a:cubicBezTo>
                    <a:cubicBezTo>
                      <a:pt x="2951731" y="62843"/>
                      <a:pt x="2781367" y="48873"/>
                      <a:pt x="2717481" y="56493"/>
                    </a:cubicBezTo>
                    <a:cubicBezTo>
                      <a:pt x="2680214" y="55223"/>
                      <a:pt x="2680214" y="47603"/>
                      <a:pt x="2690862" y="41253"/>
                    </a:cubicBezTo>
                    <a:cubicBezTo>
                      <a:pt x="2557765" y="45063"/>
                      <a:pt x="2488555" y="46333"/>
                      <a:pt x="2323515" y="37443"/>
                    </a:cubicBezTo>
                    <a:cubicBezTo>
                      <a:pt x="2248981" y="41253"/>
                      <a:pt x="2227685" y="57763"/>
                      <a:pt x="2137180" y="52683"/>
                    </a:cubicBezTo>
                    <a:cubicBezTo>
                      <a:pt x="2083941" y="31093"/>
                      <a:pt x="1950845" y="51413"/>
                      <a:pt x="1865662" y="43793"/>
                    </a:cubicBezTo>
                    <a:cubicBezTo>
                      <a:pt x="1886958" y="61573"/>
                      <a:pt x="1775157" y="76813"/>
                      <a:pt x="1689975" y="69193"/>
                    </a:cubicBezTo>
                    <a:lnTo>
                      <a:pt x="1716594" y="43793"/>
                    </a:lnTo>
                    <a:cubicBezTo>
                      <a:pt x="1684651" y="45063"/>
                      <a:pt x="1652708" y="46333"/>
                      <a:pt x="1615441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31412" y="224133"/>
                      <a:pt x="1711270" y="225403"/>
                      <a:pt x="1833719" y="236833"/>
                    </a:cubicBezTo>
                    <a:cubicBezTo>
                      <a:pt x="1780480" y="231753"/>
                      <a:pt x="1833719" y="220323"/>
                      <a:pt x="1860338" y="219053"/>
                    </a:cubicBezTo>
                    <a:lnTo>
                      <a:pt x="1918900" y="236833"/>
                    </a:lnTo>
                    <a:cubicBezTo>
                      <a:pt x="1988111" y="246993"/>
                      <a:pt x="2083940" y="230483"/>
                      <a:pt x="2147826" y="220323"/>
                    </a:cubicBezTo>
                    <a:cubicBezTo>
                      <a:pt x="2158474" y="224133"/>
                      <a:pt x="2163798" y="229213"/>
                      <a:pt x="2163798" y="233023"/>
                    </a:cubicBezTo>
                    <a:cubicBezTo>
                      <a:pt x="2227685" y="244453"/>
                      <a:pt x="2227685" y="222863"/>
                      <a:pt x="2254304" y="219053"/>
                    </a:cubicBezTo>
                    <a:lnTo>
                      <a:pt x="2296895" y="231753"/>
                    </a:lnTo>
                    <a:lnTo>
                      <a:pt x="2307543" y="219053"/>
                    </a:lnTo>
                    <a:cubicBezTo>
                      <a:pt x="2371429" y="211433"/>
                      <a:pt x="2456611" y="215243"/>
                      <a:pt x="2445963" y="235563"/>
                    </a:cubicBezTo>
                    <a:cubicBezTo>
                      <a:pt x="2472583" y="231753"/>
                      <a:pt x="2493878" y="227943"/>
                      <a:pt x="2461934" y="221593"/>
                    </a:cubicBezTo>
                    <a:cubicBezTo>
                      <a:pt x="2525821" y="233023"/>
                      <a:pt x="2696185" y="233023"/>
                      <a:pt x="2807986" y="226673"/>
                    </a:cubicBezTo>
                    <a:cubicBezTo>
                      <a:pt x="2754747" y="221593"/>
                      <a:pt x="2760071" y="215243"/>
                      <a:pt x="2754747" y="202543"/>
                    </a:cubicBezTo>
                    <a:cubicBezTo>
                      <a:pt x="2813310" y="180953"/>
                      <a:pt x="2818634" y="206353"/>
                      <a:pt x="2866549" y="193653"/>
                    </a:cubicBezTo>
                    <a:cubicBezTo>
                      <a:pt x="2866549" y="201273"/>
                      <a:pt x="2919787" y="210163"/>
                      <a:pt x="2866549" y="215243"/>
                    </a:cubicBezTo>
                    <a:cubicBezTo>
                      <a:pt x="3015617" y="243183"/>
                      <a:pt x="3228571" y="220323"/>
                      <a:pt x="3420230" y="226673"/>
                    </a:cubicBezTo>
                    <a:cubicBezTo>
                      <a:pt x="3457498" y="222863"/>
                      <a:pt x="3446850" y="220323"/>
                      <a:pt x="3462821" y="213973"/>
                    </a:cubicBezTo>
                    <a:cubicBezTo>
                      <a:pt x="3585271" y="235563"/>
                      <a:pt x="3729014" y="212703"/>
                      <a:pt x="3856788" y="222863"/>
                    </a:cubicBezTo>
                    <a:cubicBezTo>
                      <a:pt x="3830168" y="213973"/>
                      <a:pt x="3867435" y="188573"/>
                      <a:pt x="3941969" y="187303"/>
                    </a:cubicBezTo>
                    <a:cubicBezTo>
                      <a:pt x="4021827" y="169523"/>
                      <a:pt x="3973913" y="212703"/>
                      <a:pt x="4043123" y="222863"/>
                    </a:cubicBezTo>
                    <a:cubicBezTo>
                      <a:pt x="4080390" y="213973"/>
                      <a:pt x="4144276" y="212703"/>
                      <a:pt x="4170896" y="213973"/>
                    </a:cubicBezTo>
                    <a:lnTo>
                      <a:pt x="4170896" y="216513"/>
                    </a:lnTo>
                    <a:cubicBezTo>
                      <a:pt x="4213487" y="206353"/>
                      <a:pt x="4282697" y="201273"/>
                      <a:pt x="4335936" y="210163"/>
                    </a:cubicBezTo>
                    <a:lnTo>
                      <a:pt x="4325287" y="211433"/>
                    </a:lnTo>
                    <a:cubicBezTo>
                      <a:pt x="4367879" y="212703"/>
                      <a:pt x="4415794" y="224133"/>
                      <a:pt x="4458384" y="222863"/>
                    </a:cubicBezTo>
                    <a:cubicBezTo>
                      <a:pt x="4479680" y="206353"/>
                      <a:pt x="4586158" y="216513"/>
                      <a:pt x="4612777" y="201273"/>
                    </a:cubicBezTo>
                    <a:cubicBezTo>
                      <a:pt x="4618100" y="202543"/>
                      <a:pt x="4612777" y="203813"/>
                      <a:pt x="4623424" y="207623"/>
                    </a:cubicBezTo>
                    <a:lnTo>
                      <a:pt x="4628748" y="193653"/>
                    </a:lnTo>
                    <a:lnTo>
                      <a:pt x="4713930" y="201273"/>
                    </a:lnTo>
                    <a:cubicBezTo>
                      <a:pt x="4692635" y="206353"/>
                      <a:pt x="4692635" y="212703"/>
                      <a:pt x="4666015" y="216513"/>
                    </a:cubicBezTo>
                    <a:cubicBezTo>
                      <a:pt x="4761845" y="226673"/>
                      <a:pt x="4697958" y="203813"/>
                      <a:pt x="4745873" y="196193"/>
                    </a:cubicBezTo>
                    <a:cubicBezTo>
                      <a:pt x="4809759" y="186033"/>
                      <a:pt x="4809759" y="200003"/>
                      <a:pt x="4836379" y="206353"/>
                    </a:cubicBezTo>
                    <a:cubicBezTo>
                      <a:pt x="4809759" y="213973"/>
                      <a:pt x="4788465" y="202543"/>
                      <a:pt x="4772493" y="205083"/>
                    </a:cubicBezTo>
                    <a:cubicBezTo>
                      <a:pt x="4735226" y="216513"/>
                      <a:pt x="4809759" y="210163"/>
                      <a:pt x="4815084" y="217783"/>
                    </a:cubicBezTo>
                    <a:cubicBezTo>
                      <a:pt x="4831055" y="217783"/>
                      <a:pt x="4836379" y="201273"/>
                      <a:pt x="4884293" y="203813"/>
                    </a:cubicBezTo>
                    <a:cubicBezTo>
                      <a:pt x="4926884" y="205083"/>
                      <a:pt x="5022714" y="201273"/>
                      <a:pt x="5012067" y="216513"/>
                    </a:cubicBezTo>
                    <a:cubicBezTo>
                      <a:pt x="5049333" y="208893"/>
                      <a:pt x="5086600" y="210163"/>
                      <a:pt x="5113220" y="202543"/>
                    </a:cubicBezTo>
                    <a:cubicBezTo>
                      <a:pt x="5081277" y="200003"/>
                      <a:pt x="5017390" y="196193"/>
                      <a:pt x="5012067" y="186033"/>
                    </a:cubicBezTo>
                    <a:cubicBezTo>
                      <a:pt x="5044009" y="183493"/>
                      <a:pt x="5102572" y="179683"/>
                      <a:pt x="5113220" y="186033"/>
                    </a:cubicBezTo>
                    <a:lnTo>
                      <a:pt x="5086600" y="189843"/>
                    </a:lnTo>
                    <a:cubicBezTo>
                      <a:pt x="5113220" y="186033"/>
                      <a:pt x="5198402" y="191113"/>
                      <a:pt x="5155811" y="175873"/>
                    </a:cubicBezTo>
                    <a:lnTo>
                      <a:pt x="5219697" y="196193"/>
                    </a:lnTo>
                    <a:cubicBezTo>
                      <a:pt x="5240993" y="184763"/>
                      <a:pt x="5304879" y="184763"/>
                      <a:pt x="5358118" y="182223"/>
                    </a:cubicBezTo>
                    <a:cubicBezTo>
                      <a:pt x="5358118" y="197463"/>
                      <a:pt x="5320851" y="215243"/>
                      <a:pt x="5416680" y="219053"/>
                    </a:cubicBezTo>
                    <a:lnTo>
                      <a:pt x="5501862" y="202543"/>
                    </a:lnTo>
                    <a:cubicBezTo>
                      <a:pt x="5544453" y="201273"/>
                      <a:pt x="5555101" y="205083"/>
                      <a:pt x="5549777" y="213973"/>
                    </a:cubicBezTo>
                    <a:cubicBezTo>
                      <a:pt x="5698845" y="222863"/>
                      <a:pt x="5704169" y="170793"/>
                      <a:pt x="5821294" y="184763"/>
                    </a:cubicBezTo>
                    <a:cubicBezTo>
                      <a:pt x="5773380" y="203813"/>
                      <a:pt x="5810646" y="205083"/>
                      <a:pt x="5863885" y="210163"/>
                    </a:cubicBezTo>
                    <a:cubicBezTo>
                      <a:pt x="5863885" y="207623"/>
                      <a:pt x="5869209" y="201273"/>
                      <a:pt x="5890505" y="200003"/>
                    </a:cubicBezTo>
                    <a:cubicBezTo>
                      <a:pt x="5874533" y="191113"/>
                      <a:pt x="5858561" y="212703"/>
                      <a:pt x="5815970" y="200003"/>
                    </a:cubicBezTo>
                    <a:cubicBezTo>
                      <a:pt x="5805322" y="188573"/>
                      <a:pt x="5863885" y="192383"/>
                      <a:pt x="5890505" y="188573"/>
                    </a:cubicBezTo>
                    <a:cubicBezTo>
                      <a:pt x="5996982" y="229213"/>
                      <a:pt x="6241879" y="198733"/>
                      <a:pt x="6412243" y="217783"/>
                    </a:cubicBezTo>
                    <a:cubicBezTo>
                      <a:pt x="6401595" y="194923"/>
                      <a:pt x="6486778" y="211433"/>
                      <a:pt x="6524044" y="202543"/>
                    </a:cubicBezTo>
                    <a:cubicBezTo>
                      <a:pt x="6513397" y="226673"/>
                      <a:pt x="6619874" y="198733"/>
                      <a:pt x="6667788" y="212703"/>
                    </a:cubicBezTo>
                    <a:lnTo>
                      <a:pt x="6646493" y="193653"/>
                    </a:lnTo>
                    <a:cubicBezTo>
                      <a:pt x="6752971" y="207623"/>
                      <a:pt x="6816857" y="158093"/>
                      <a:pt x="6880743" y="186033"/>
                    </a:cubicBezTo>
                    <a:cubicBezTo>
                      <a:pt x="6939306" y="193653"/>
                      <a:pt x="6859448" y="202543"/>
                      <a:pt x="6838153" y="206353"/>
                    </a:cubicBezTo>
                    <a:cubicBezTo>
                      <a:pt x="6918011" y="231753"/>
                      <a:pt x="7056431" y="186033"/>
                      <a:pt x="7120317" y="213973"/>
                    </a:cubicBezTo>
                    <a:cubicBezTo>
                      <a:pt x="7125641" y="205083"/>
                      <a:pt x="7104346" y="189843"/>
                      <a:pt x="7173556" y="180953"/>
                    </a:cubicBezTo>
                    <a:cubicBezTo>
                      <a:pt x="7232119" y="191113"/>
                      <a:pt x="7343920" y="203813"/>
                      <a:pt x="7333272" y="207623"/>
                    </a:cubicBezTo>
                    <a:cubicBezTo>
                      <a:pt x="7381187" y="202543"/>
                      <a:pt x="7391835" y="196193"/>
                      <a:pt x="7445073" y="203813"/>
                    </a:cubicBezTo>
                    <a:cubicBezTo>
                      <a:pt x="7439749" y="210163"/>
                      <a:pt x="7418454" y="210163"/>
                      <a:pt x="7402482" y="213973"/>
                    </a:cubicBezTo>
                    <a:cubicBezTo>
                      <a:pt x="7482340" y="220323"/>
                      <a:pt x="7551551" y="210163"/>
                      <a:pt x="7620761" y="201273"/>
                    </a:cubicBezTo>
                    <a:cubicBezTo>
                      <a:pt x="7663352" y="219053"/>
                      <a:pt x="7807096" y="210163"/>
                      <a:pt x="7902926" y="220323"/>
                    </a:cubicBezTo>
                    <a:cubicBezTo>
                      <a:pt x="7956165" y="198733"/>
                      <a:pt x="8051994" y="229213"/>
                      <a:pt x="8062642" y="201273"/>
                    </a:cubicBezTo>
                    <a:cubicBezTo>
                      <a:pt x="8062642" y="203813"/>
                      <a:pt x="8073289" y="207623"/>
                      <a:pt x="8078613" y="210163"/>
                    </a:cubicBezTo>
                    <a:cubicBezTo>
                      <a:pt x="8115880" y="202543"/>
                      <a:pt x="8142500" y="183493"/>
                      <a:pt x="8185090" y="182223"/>
                    </a:cubicBezTo>
                    <a:lnTo>
                      <a:pt x="8169119" y="201273"/>
                    </a:lnTo>
                    <a:cubicBezTo>
                      <a:pt x="8158471" y="222863"/>
                      <a:pt x="8275596" y="208893"/>
                      <a:pt x="8302216" y="215243"/>
                    </a:cubicBezTo>
                    <a:cubicBezTo>
                      <a:pt x="8275596" y="202543"/>
                      <a:pt x="8355454" y="216513"/>
                      <a:pt x="8360779" y="203813"/>
                    </a:cubicBezTo>
                    <a:lnTo>
                      <a:pt x="8414017" y="197463"/>
                    </a:lnTo>
                    <a:cubicBezTo>
                      <a:pt x="8499198" y="192383"/>
                      <a:pt x="8424664" y="188573"/>
                      <a:pt x="8525817" y="186033"/>
                    </a:cubicBezTo>
                    <a:cubicBezTo>
                      <a:pt x="8584380" y="184763"/>
                      <a:pt x="8547114" y="207623"/>
                      <a:pt x="8525817" y="205083"/>
                    </a:cubicBezTo>
                    <a:cubicBezTo>
                      <a:pt x="8573733" y="215243"/>
                      <a:pt x="8626972" y="208893"/>
                      <a:pt x="8674887" y="205083"/>
                    </a:cubicBezTo>
                    <a:cubicBezTo>
                      <a:pt x="8653591" y="205083"/>
                      <a:pt x="8648267" y="203813"/>
                      <a:pt x="8669562" y="200003"/>
                    </a:cubicBezTo>
                    <a:cubicBezTo>
                      <a:pt x="8669562" y="202543"/>
                      <a:pt x="8674887" y="203813"/>
                      <a:pt x="8680210" y="205083"/>
                    </a:cubicBezTo>
                    <a:cubicBezTo>
                      <a:pt x="8701506" y="203813"/>
                      <a:pt x="8717477" y="202543"/>
                      <a:pt x="8738772" y="202543"/>
                    </a:cubicBezTo>
                    <a:lnTo>
                      <a:pt x="8738772" y="203813"/>
                    </a:lnTo>
                    <a:cubicBezTo>
                      <a:pt x="8765391" y="202543"/>
                      <a:pt x="8792010" y="201273"/>
                      <a:pt x="8813308" y="200003"/>
                    </a:cubicBezTo>
                    <a:cubicBezTo>
                      <a:pt x="8829278" y="198733"/>
                      <a:pt x="8839927" y="197463"/>
                      <a:pt x="8850574" y="197463"/>
                    </a:cubicBezTo>
                    <a:cubicBezTo>
                      <a:pt x="8882517" y="196193"/>
                      <a:pt x="8893166" y="196193"/>
                      <a:pt x="8861222" y="200003"/>
                    </a:cubicBezTo>
                    <a:cubicBezTo>
                      <a:pt x="8855897" y="198733"/>
                      <a:pt x="8855897" y="197463"/>
                      <a:pt x="8850574" y="197463"/>
                    </a:cubicBezTo>
                    <a:cubicBezTo>
                      <a:pt x="8839927" y="197463"/>
                      <a:pt x="8829278" y="198733"/>
                      <a:pt x="8813308" y="200003"/>
                    </a:cubicBezTo>
                    <a:cubicBezTo>
                      <a:pt x="8792010" y="202543"/>
                      <a:pt x="8770716" y="207623"/>
                      <a:pt x="8754745" y="208893"/>
                    </a:cubicBezTo>
                    <a:cubicBezTo>
                      <a:pt x="8770716" y="208893"/>
                      <a:pt x="8786688" y="210163"/>
                      <a:pt x="8797335" y="212703"/>
                    </a:cubicBezTo>
                    <a:lnTo>
                      <a:pt x="8781364" y="226673"/>
                    </a:lnTo>
                    <a:cubicBezTo>
                      <a:pt x="8818630" y="227943"/>
                      <a:pt x="8914460" y="211433"/>
                      <a:pt x="8914460" y="205083"/>
                    </a:cubicBezTo>
                    <a:cubicBezTo>
                      <a:pt x="9052881" y="217783"/>
                      <a:pt x="9287131" y="207623"/>
                      <a:pt x="9382960" y="198733"/>
                    </a:cubicBezTo>
                    <a:cubicBezTo>
                      <a:pt x="9388284" y="197463"/>
                      <a:pt x="9398932" y="196193"/>
                      <a:pt x="9409579" y="196193"/>
                    </a:cubicBezTo>
                    <a:cubicBezTo>
                      <a:pt x="9404255" y="197463"/>
                      <a:pt x="9393609" y="197463"/>
                      <a:pt x="9382960" y="198733"/>
                    </a:cubicBezTo>
                    <a:cubicBezTo>
                      <a:pt x="9366989" y="202543"/>
                      <a:pt x="9361665" y="206353"/>
                      <a:pt x="9382960" y="201273"/>
                    </a:cubicBezTo>
                    <a:cubicBezTo>
                      <a:pt x="9430875" y="198733"/>
                      <a:pt x="9484113" y="186033"/>
                      <a:pt x="9489438" y="194923"/>
                    </a:cubicBezTo>
                    <a:cubicBezTo>
                      <a:pt x="9537352" y="188573"/>
                      <a:pt x="9532029" y="205083"/>
                      <a:pt x="9606563" y="206353"/>
                    </a:cubicBezTo>
                    <a:cubicBezTo>
                      <a:pt x="9606563" y="208893"/>
                      <a:pt x="9611888" y="198733"/>
                      <a:pt x="9606563" y="194923"/>
                    </a:cubicBezTo>
                    <a:cubicBezTo>
                      <a:pt x="9601239" y="194923"/>
                      <a:pt x="9601239" y="193653"/>
                      <a:pt x="9595915" y="193653"/>
                    </a:cubicBezTo>
                    <a:cubicBezTo>
                      <a:pt x="9601239" y="193653"/>
                      <a:pt x="9606563" y="193653"/>
                      <a:pt x="9606563" y="194923"/>
                    </a:cubicBezTo>
                    <a:cubicBezTo>
                      <a:pt x="9729011" y="213973"/>
                      <a:pt x="9878081" y="180953"/>
                      <a:pt x="10021824" y="193653"/>
                    </a:cubicBezTo>
                    <a:lnTo>
                      <a:pt x="10027148" y="193653"/>
                    </a:lnTo>
                    <a:lnTo>
                      <a:pt x="10021824" y="193653"/>
                    </a:lnTo>
                    <a:cubicBezTo>
                      <a:pt x="10011177" y="194923"/>
                      <a:pt x="9995204" y="202543"/>
                      <a:pt x="9979233" y="207623"/>
                    </a:cubicBezTo>
                    <a:cubicBezTo>
                      <a:pt x="10091035" y="200003"/>
                      <a:pt x="10197512" y="194923"/>
                      <a:pt x="10298666" y="177143"/>
                    </a:cubicBezTo>
                    <a:cubicBezTo>
                      <a:pt x="10288017" y="183493"/>
                      <a:pt x="10293341" y="189843"/>
                      <a:pt x="10266722" y="193653"/>
                    </a:cubicBezTo>
                    <a:cubicBezTo>
                      <a:pt x="10346580" y="193653"/>
                      <a:pt x="10437086" y="189843"/>
                      <a:pt x="10474353" y="175873"/>
                    </a:cubicBezTo>
                    <a:cubicBezTo>
                      <a:pt x="10421114" y="169523"/>
                      <a:pt x="10469028" y="183493"/>
                      <a:pt x="10437086" y="183493"/>
                    </a:cubicBezTo>
                    <a:cubicBezTo>
                      <a:pt x="10378524" y="170793"/>
                      <a:pt x="10479676" y="156823"/>
                      <a:pt x="10532915" y="160633"/>
                    </a:cubicBezTo>
                    <a:lnTo>
                      <a:pt x="10532915" y="163173"/>
                    </a:lnTo>
                    <a:cubicBezTo>
                      <a:pt x="10612773" y="163173"/>
                      <a:pt x="10612773" y="154283"/>
                      <a:pt x="10692632" y="154283"/>
                    </a:cubicBezTo>
                    <a:cubicBezTo>
                      <a:pt x="10740546" y="161903"/>
                      <a:pt x="10650041" y="158093"/>
                      <a:pt x="10671336" y="166983"/>
                    </a:cubicBezTo>
                    <a:cubicBezTo>
                      <a:pt x="10687307" y="189843"/>
                      <a:pt x="10847023" y="182223"/>
                      <a:pt x="10862996" y="184763"/>
                    </a:cubicBezTo>
                    <a:cubicBezTo>
                      <a:pt x="10884291" y="179683"/>
                      <a:pt x="10910910" y="175873"/>
                      <a:pt x="10905586" y="169523"/>
                    </a:cubicBezTo>
                    <a:cubicBezTo>
                      <a:pt x="10964148" y="163173"/>
                      <a:pt x="10932205" y="183493"/>
                      <a:pt x="10974796" y="182223"/>
                    </a:cubicBezTo>
                    <a:lnTo>
                      <a:pt x="11139835" y="139043"/>
                    </a:lnTo>
                    <a:cubicBezTo>
                      <a:pt x="11139835" y="137773"/>
                      <a:pt x="11145160" y="136503"/>
                      <a:pt x="11150484" y="136503"/>
                    </a:cubicBezTo>
                    <a:lnTo>
                      <a:pt x="11139835" y="139043"/>
                    </a:lnTo>
                    <a:cubicBezTo>
                      <a:pt x="11134512" y="145393"/>
                      <a:pt x="11193075" y="158093"/>
                      <a:pt x="11145160" y="166983"/>
                    </a:cubicBezTo>
                    <a:cubicBezTo>
                      <a:pt x="11272933" y="164443"/>
                      <a:pt x="11342144" y="136503"/>
                      <a:pt x="11422002" y="122533"/>
                    </a:cubicBezTo>
                    <a:cubicBezTo>
                      <a:pt x="11459268" y="126343"/>
                      <a:pt x="11581718" y="117453"/>
                      <a:pt x="11624308" y="116183"/>
                    </a:cubicBezTo>
                    <a:cubicBezTo>
                      <a:pt x="11645603" y="128883"/>
                      <a:pt x="11587040" y="114913"/>
                      <a:pt x="11576393" y="125073"/>
                    </a:cubicBezTo>
                    <a:lnTo>
                      <a:pt x="11640278" y="139043"/>
                    </a:lnTo>
                    <a:cubicBezTo>
                      <a:pt x="11555098" y="141583"/>
                      <a:pt x="11650927" y="160633"/>
                      <a:pt x="11603013" y="169523"/>
                    </a:cubicBezTo>
                    <a:cubicBezTo>
                      <a:pt x="11672222" y="161903"/>
                      <a:pt x="11831938" y="170793"/>
                      <a:pt x="11933092" y="174603"/>
                    </a:cubicBezTo>
                    <a:cubicBezTo>
                      <a:pt x="11863882" y="147933"/>
                      <a:pt x="12071513" y="161903"/>
                      <a:pt x="12066188" y="137773"/>
                    </a:cubicBezTo>
                    <a:cubicBezTo>
                      <a:pt x="12183314" y="133963"/>
                      <a:pt x="12124751" y="156823"/>
                      <a:pt x="12172665" y="161903"/>
                    </a:cubicBezTo>
                    <a:cubicBezTo>
                      <a:pt x="12295115" y="153013"/>
                      <a:pt x="12412239" y="159363"/>
                      <a:pt x="12524041" y="156823"/>
                    </a:cubicBezTo>
                    <a:cubicBezTo>
                      <a:pt x="12524041" y="156823"/>
                      <a:pt x="12524041" y="159363"/>
                      <a:pt x="12518716" y="161903"/>
                    </a:cubicBezTo>
                    <a:cubicBezTo>
                      <a:pt x="12619871" y="154283"/>
                      <a:pt x="12790235" y="161903"/>
                      <a:pt x="12891387" y="140313"/>
                    </a:cubicBezTo>
                    <a:cubicBezTo>
                      <a:pt x="12886064" y="145393"/>
                      <a:pt x="12896712" y="149203"/>
                      <a:pt x="12870093" y="153013"/>
                    </a:cubicBezTo>
                    <a:cubicBezTo>
                      <a:pt x="12981893" y="161903"/>
                      <a:pt x="12891387" y="122533"/>
                      <a:pt x="13019161" y="136503"/>
                    </a:cubicBezTo>
                    <a:lnTo>
                      <a:pt x="12987217" y="147933"/>
                    </a:lnTo>
                    <a:cubicBezTo>
                      <a:pt x="13067076" y="136503"/>
                      <a:pt x="13141609" y="158093"/>
                      <a:pt x="13232115" y="140313"/>
                    </a:cubicBezTo>
                    <a:cubicBezTo>
                      <a:pt x="13237439" y="146663"/>
                      <a:pt x="13216143" y="149203"/>
                      <a:pt x="13200173" y="151743"/>
                    </a:cubicBezTo>
                    <a:cubicBezTo>
                      <a:pt x="13285354" y="146663"/>
                      <a:pt x="13375860" y="149203"/>
                      <a:pt x="13445071" y="132693"/>
                    </a:cubicBezTo>
                    <a:cubicBezTo>
                      <a:pt x="13455717" y="140313"/>
                      <a:pt x="13445071" y="146663"/>
                      <a:pt x="13413128" y="151743"/>
                    </a:cubicBezTo>
                    <a:cubicBezTo>
                      <a:pt x="13492985" y="160633"/>
                      <a:pt x="13503632" y="130153"/>
                      <a:pt x="13578167" y="139043"/>
                    </a:cubicBezTo>
                    <a:cubicBezTo>
                      <a:pt x="13599462" y="140313"/>
                      <a:pt x="13642053" y="150473"/>
                      <a:pt x="13626082" y="150473"/>
                    </a:cubicBezTo>
                    <a:cubicBezTo>
                      <a:pt x="13663348" y="140313"/>
                      <a:pt x="13775149" y="140313"/>
                      <a:pt x="13817742" y="136503"/>
                    </a:cubicBezTo>
                    <a:cubicBezTo>
                      <a:pt x="13828388" y="144123"/>
                      <a:pt x="13860331" y="146663"/>
                      <a:pt x="13902923" y="154283"/>
                    </a:cubicBezTo>
                    <a:cubicBezTo>
                      <a:pt x="14264945" y="154283"/>
                      <a:pt x="14637616" y="156823"/>
                      <a:pt x="14999639" y="144123"/>
                    </a:cubicBezTo>
                    <a:cubicBezTo>
                      <a:pt x="15015123" y="142853"/>
                      <a:pt x="15027823" y="140313"/>
                      <a:pt x="15039253" y="137773"/>
                    </a:cubicBezTo>
                    <a:cubicBezTo>
                      <a:pt x="15055762" y="161903"/>
                      <a:pt x="15016393" y="153013"/>
                      <a:pt x="15026553" y="168253"/>
                    </a:cubicBezTo>
                    <a:cubicBezTo>
                      <a:pt x="15025283" y="147933"/>
                      <a:pt x="15043062" y="161903"/>
                      <a:pt x="15072273" y="155553"/>
                    </a:cubicBezTo>
                    <a:lnTo>
                      <a:pt x="15073543" y="158093"/>
                    </a:lnTo>
                    <a:cubicBezTo>
                      <a:pt x="15086243" y="154283"/>
                      <a:pt x="15093862" y="166983"/>
                      <a:pt x="15106562" y="160633"/>
                    </a:cubicBezTo>
                    <a:lnTo>
                      <a:pt x="15106562" y="155553"/>
                    </a:lnTo>
                    <a:cubicBezTo>
                      <a:pt x="15120533" y="142853"/>
                      <a:pt x="15138312" y="182223"/>
                      <a:pt x="15145933" y="155553"/>
                    </a:cubicBezTo>
                    <a:lnTo>
                      <a:pt x="15157362" y="169523"/>
                    </a:lnTo>
                    <a:cubicBezTo>
                      <a:pt x="15171333" y="146663"/>
                      <a:pt x="15180223" y="177143"/>
                      <a:pt x="15198003" y="156823"/>
                    </a:cubicBezTo>
                    <a:lnTo>
                      <a:pt x="15195462" y="160633"/>
                    </a:lnTo>
                    <a:cubicBezTo>
                      <a:pt x="15219593" y="170793"/>
                      <a:pt x="15244993" y="135233"/>
                      <a:pt x="15253883" y="154283"/>
                    </a:cubicBezTo>
                    <a:cubicBezTo>
                      <a:pt x="15274203" y="150473"/>
                      <a:pt x="15297062" y="146663"/>
                      <a:pt x="15300873" y="127613"/>
                    </a:cubicBezTo>
                    <a:cubicBezTo>
                      <a:pt x="15305953" y="133963"/>
                      <a:pt x="15302143" y="145393"/>
                      <a:pt x="15299603" y="151743"/>
                    </a:cubicBezTo>
                    <a:cubicBezTo>
                      <a:pt x="15375803" y="142853"/>
                      <a:pt x="15459623" y="146663"/>
                      <a:pt x="15526933" y="122533"/>
                    </a:cubicBezTo>
                    <a:cubicBezTo>
                      <a:pt x="15530743" y="126343"/>
                      <a:pt x="15525662" y="128883"/>
                      <a:pt x="15524393" y="133963"/>
                    </a:cubicBezTo>
                    <a:cubicBezTo>
                      <a:pt x="15566303" y="112373"/>
                      <a:pt x="15610753" y="156823"/>
                      <a:pt x="15641233" y="116183"/>
                    </a:cubicBezTo>
                    <a:lnTo>
                      <a:pt x="15652662" y="99673"/>
                    </a:lnTo>
                    <a:cubicBezTo>
                      <a:pt x="15662823" y="106023"/>
                      <a:pt x="15661553" y="118723"/>
                      <a:pt x="15669173" y="123803"/>
                    </a:cubicBezTo>
                    <a:cubicBezTo>
                      <a:pt x="15676793" y="112373"/>
                      <a:pt x="15707273" y="121263"/>
                      <a:pt x="15712353" y="106023"/>
                    </a:cubicBezTo>
                    <a:cubicBezTo>
                      <a:pt x="15717433" y="112373"/>
                      <a:pt x="15711083" y="114913"/>
                      <a:pt x="15711083" y="119993"/>
                    </a:cubicBezTo>
                    <a:cubicBezTo>
                      <a:pt x="15730133" y="123803"/>
                      <a:pt x="15752993" y="98403"/>
                      <a:pt x="15770773" y="103483"/>
                    </a:cubicBezTo>
                    <a:lnTo>
                      <a:pt x="15764423" y="111103"/>
                    </a:lnTo>
                    <a:cubicBezTo>
                      <a:pt x="15860943" y="140313"/>
                      <a:pt x="15984133" y="163173"/>
                      <a:pt x="16064143" y="125073"/>
                    </a:cubicBezTo>
                    <a:cubicBezTo>
                      <a:pt x="16085733" y="118723"/>
                      <a:pt x="16074303" y="146663"/>
                      <a:pt x="16083193" y="145393"/>
                    </a:cubicBezTo>
                    <a:cubicBezTo>
                      <a:pt x="16164473" y="114913"/>
                      <a:pt x="16262262" y="163173"/>
                      <a:pt x="16337193" y="114913"/>
                    </a:cubicBezTo>
                    <a:cubicBezTo>
                      <a:pt x="16395612" y="102213"/>
                      <a:pt x="16413393" y="48873"/>
                      <a:pt x="16413393" y="48873"/>
                    </a:cubicBezTo>
                    <a:cubicBezTo>
                      <a:pt x="16274962" y="70463"/>
                      <a:pt x="16150503" y="47603"/>
                      <a:pt x="16010803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11279141" y="8370790"/>
            <a:ext cx="7008859" cy="1562391"/>
          </a:xfrm>
          <a:custGeom>
            <a:avLst/>
            <a:gdLst/>
            <a:ahLst/>
            <a:cxnLst/>
            <a:rect l="l" t="t" r="r" b="b"/>
            <a:pathLst>
              <a:path w="7008859" h="1562391">
                <a:moveTo>
                  <a:pt x="0" y="0"/>
                </a:moveTo>
                <a:lnTo>
                  <a:pt x="7008859" y="0"/>
                </a:lnTo>
                <a:lnTo>
                  <a:pt x="7008859" y="1562392"/>
                </a:lnTo>
                <a:lnTo>
                  <a:pt x="0" y="1562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8292903"/>
            <a:ext cx="2576142" cy="1930795"/>
          </a:xfrm>
          <a:custGeom>
            <a:avLst/>
            <a:gdLst/>
            <a:ahLst/>
            <a:cxnLst/>
            <a:rect l="l" t="t" r="r" b="b"/>
            <a:pathLst>
              <a:path w="2576142" h="1930795">
                <a:moveTo>
                  <a:pt x="0" y="0"/>
                </a:moveTo>
                <a:lnTo>
                  <a:pt x="2576142" y="0"/>
                </a:lnTo>
                <a:lnTo>
                  <a:pt x="2576142" y="1930794"/>
                </a:lnTo>
                <a:lnTo>
                  <a:pt x="0" y="1930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>
            <a:hlinkClick r:id="rId7" tooltip="https://drive.google.com/file/d/1mqCraE_o9ElcNWkyYdDRfwTONsI-mGk1/view?ts=6737434e"/>
          </p:cNvPr>
          <p:cNvSpPr/>
          <p:nvPr/>
        </p:nvSpPr>
        <p:spPr>
          <a:xfrm>
            <a:off x="7578523" y="5229603"/>
            <a:ext cx="2529608" cy="2529608"/>
          </a:xfrm>
          <a:custGeom>
            <a:avLst/>
            <a:gdLst/>
            <a:ahLst/>
            <a:cxnLst/>
            <a:rect l="l" t="t" r="r" b="b"/>
            <a:pathLst>
              <a:path w="2529608" h="2529608">
                <a:moveTo>
                  <a:pt x="0" y="0"/>
                </a:moveTo>
                <a:lnTo>
                  <a:pt x="2529608" y="0"/>
                </a:lnTo>
                <a:lnTo>
                  <a:pt x="2529608" y="2529608"/>
                </a:lnTo>
                <a:lnTo>
                  <a:pt x="0" y="2529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6121" y="2267946"/>
            <a:ext cx="16214413" cy="16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  <a:spcBef>
                <a:spcPct val="0"/>
              </a:spcBef>
            </a:pPr>
            <a:r>
              <a:rPr lang="en-US" sz="93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felépítése</a:t>
            </a:r>
          </a:p>
        </p:txBody>
      </p:sp>
      <p:sp>
        <p:nvSpPr>
          <p:cNvPr id="15" name="Freeform 15">
            <a:hlinkClick r:id="rId7" tooltip="https://drive.google.com/file/d/1mqCraE_o9ElcNWkyYdDRfwTONsI-mGk1/view?ts=6737434e"/>
          </p:cNvPr>
          <p:cNvSpPr/>
          <p:nvPr/>
        </p:nvSpPr>
        <p:spPr>
          <a:xfrm>
            <a:off x="7578523" y="5229603"/>
            <a:ext cx="2529608" cy="2529608"/>
          </a:xfrm>
          <a:custGeom>
            <a:avLst/>
            <a:gdLst/>
            <a:ahLst/>
            <a:cxnLst/>
            <a:rect l="l" t="t" r="r" b="b"/>
            <a:pathLst>
              <a:path w="2529608" h="2529608">
                <a:moveTo>
                  <a:pt x="0" y="0"/>
                </a:moveTo>
                <a:lnTo>
                  <a:pt x="2529608" y="0"/>
                </a:lnTo>
                <a:lnTo>
                  <a:pt x="2529608" y="2529608"/>
                </a:lnTo>
                <a:lnTo>
                  <a:pt x="0" y="2529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67815" y="7773190"/>
            <a:ext cx="7379431" cy="1485110"/>
          </a:xfrm>
          <a:custGeom>
            <a:avLst/>
            <a:gdLst/>
            <a:ahLst/>
            <a:cxnLst/>
            <a:rect l="l" t="t" r="r" b="b"/>
            <a:pathLst>
              <a:path w="7379431" h="1485110">
                <a:moveTo>
                  <a:pt x="0" y="0"/>
                </a:moveTo>
                <a:lnTo>
                  <a:pt x="7379431" y="0"/>
                </a:lnTo>
                <a:lnTo>
                  <a:pt x="7379431" y="1485110"/>
                </a:lnTo>
                <a:lnTo>
                  <a:pt x="0" y="14851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598388">
            <a:off x="13120961" y="3786601"/>
            <a:ext cx="1789938" cy="4114800"/>
          </a:xfrm>
          <a:custGeom>
            <a:avLst/>
            <a:gdLst/>
            <a:ahLst/>
            <a:cxnLst/>
            <a:rect l="l" t="t" r="r" b="b"/>
            <a:pathLst>
              <a:path w="1789938" h="4114800">
                <a:moveTo>
                  <a:pt x="0" y="0"/>
                </a:moveTo>
                <a:lnTo>
                  <a:pt x="1789938" y="0"/>
                </a:lnTo>
                <a:lnTo>
                  <a:pt x="1789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4952">
            <a:off x="3864948" y="2678323"/>
            <a:ext cx="495531" cy="766780"/>
          </a:xfrm>
          <a:custGeom>
            <a:avLst/>
            <a:gdLst/>
            <a:ahLst/>
            <a:cxnLst/>
            <a:rect l="l" t="t" r="r" b="b"/>
            <a:pathLst>
              <a:path w="495531" h="766780">
                <a:moveTo>
                  <a:pt x="0" y="0"/>
                </a:moveTo>
                <a:lnTo>
                  <a:pt x="495532" y="0"/>
                </a:lnTo>
                <a:lnTo>
                  <a:pt x="495532" y="766779"/>
                </a:lnTo>
                <a:lnTo>
                  <a:pt x="0" y="7667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3508" y="4277255"/>
            <a:ext cx="11180207" cy="397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4603" lvl="1" indent="-347302" algn="l">
              <a:lnSpc>
                <a:spcPts val="6402"/>
              </a:lnSpc>
              <a:buFont typeface="Arial"/>
              <a:buChar char="•"/>
            </a:pPr>
            <a:r>
              <a:rPr lang="en-US" sz="321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rugalmasan felfogja az állat talajra gyakorolt nyomását </a:t>
            </a:r>
          </a:p>
          <a:p>
            <a:pPr marL="694603" lvl="1" indent="-347302" algn="l">
              <a:lnSpc>
                <a:spcPts val="6402"/>
              </a:lnSpc>
              <a:buFont typeface="Arial"/>
              <a:buChar char="•"/>
            </a:pPr>
            <a:r>
              <a:rPr lang="en-US" sz="321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védi a szarutokba zárt belső képleteket a sérülésektől</a:t>
            </a:r>
          </a:p>
          <a:p>
            <a:pPr marL="694603" lvl="1" indent="-347302" algn="l">
              <a:lnSpc>
                <a:spcPts val="6402"/>
              </a:lnSpc>
              <a:buFont typeface="Arial"/>
              <a:buChar char="•"/>
            </a:pPr>
            <a:r>
              <a:rPr lang="en-US" sz="321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csökkenti a rázkódást</a:t>
            </a:r>
          </a:p>
          <a:p>
            <a:pPr marL="694603" lvl="1" indent="-347302" algn="l">
              <a:lnSpc>
                <a:spcPts val="6402"/>
              </a:lnSpc>
              <a:buFont typeface="Arial"/>
              <a:buChar char="•"/>
            </a:pPr>
            <a:r>
              <a:rPr lang="en-US" sz="321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visszapumpálja a vérkeringésbe az elhasznált vért</a:t>
            </a:r>
          </a:p>
          <a:p>
            <a:pPr algn="ctr">
              <a:lnSpc>
                <a:spcPts val="6402"/>
              </a:lnSpc>
            </a:pPr>
            <a:r>
              <a:rPr lang="en-US" sz="321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véd az elcsúszás és a kihülés ellen</a:t>
            </a:r>
          </a:p>
        </p:txBody>
      </p:sp>
      <p:sp>
        <p:nvSpPr>
          <p:cNvPr id="7" name="Freeform 7"/>
          <p:cNvSpPr/>
          <p:nvPr/>
        </p:nvSpPr>
        <p:spPr>
          <a:xfrm rot="1399310">
            <a:off x="101839" y="7288025"/>
            <a:ext cx="1385477" cy="2143872"/>
          </a:xfrm>
          <a:custGeom>
            <a:avLst/>
            <a:gdLst/>
            <a:ahLst/>
            <a:cxnLst/>
            <a:rect l="l" t="t" r="r" b="b"/>
            <a:pathLst>
              <a:path w="1385477" h="2143872">
                <a:moveTo>
                  <a:pt x="0" y="0"/>
                </a:moveTo>
                <a:lnTo>
                  <a:pt x="1385477" y="0"/>
                </a:lnTo>
                <a:lnTo>
                  <a:pt x="1385477" y="2143871"/>
                </a:lnTo>
                <a:lnTo>
                  <a:pt x="0" y="21438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87099" y="571633"/>
            <a:ext cx="15136744" cy="82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  <a:spcBef>
                <a:spcPct val="0"/>
              </a:spcBef>
            </a:pPr>
            <a:r>
              <a:rPr lang="en-US" sz="488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feladata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40666" y="1903687"/>
            <a:ext cx="9248299" cy="155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1"/>
              </a:lnSpc>
            </a:pPr>
            <a:r>
              <a:rPr lang="en-US" sz="310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lovak patája rendkívül erős és rugalmas</a:t>
            </a:r>
          </a:p>
          <a:p>
            <a:pPr algn="ctr">
              <a:lnSpc>
                <a:spcPts val="6521"/>
              </a:lnSpc>
            </a:pPr>
            <a:r>
              <a:rPr lang="en-US" sz="310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lehetővé tesz bármely jármódot bármilyen talajon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31034" y="8010747"/>
            <a:ext cx="5852993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1" tooltip="https://wordwall.net/hu/resource/82004726"/>
              </a:rPr>
              <a:t>Ellenörző feladat</a:t>
            </a:r>
          </a:p>
          <a:p>
            <a:pPr algn="ctr">
              <a:lnSpc>
                <a:spcPts val="8260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227804" y="9021667"/>
            <a:ext cx="8691443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Mindezt a patamechanizmus biztosítja!</a:t>
            </a:r>
          </a:p>
        </p:txBody>
      </p:sp>
      <p:sp>
        <p:nvSpPr>
          <p:cNvPr id="12" name="Freeform 12"/>
          <p:cNvSpPr/>
          <p:nvPr/>
        </p:nvSpPr>
        <p:spPr>
          <a:xfrm>
            <a:off x="2642692" y="7363763"/>
            <a:ext cx="485824" cy="751758"/>
          </a:xfrm>
          <a:custGeom>
            <a:avLst/>
            <a:gdLst/>
            <a:ahLst/>
            <a:cxnLst/>
            <a:rect l="l" t="t" r="r" b="b"/>
            <a:pathLst>
              <a:path w="485824" h="751758">
                <a:moveTo>
                  <a:pt x="0" y="0"/>
                </a:moveTo>
                <a:lnTo>
                  <a:pt x="485824" y="0"/>
                </a:lnTo>
                <a:lnTo>
                  <a:pt x="485824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3920" y="3204598"/>
            <a:ext cx="11391385" cy="638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28"/>
              </a:lnSpc>
            </a:pPr>
            <a:r>
              <a:rPr lang="en-US" sz="337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Súlyviselés:</a:t>
            </a:r>
          </a:p>
          <a:p>
            <a:pPr marL="727668" lvl="1" indent="-363834" algn="just">
              <a:lnSpc>
                <a:spcPts val="5628"/>
              </a:lnSpc>
              <a:buFont typeface="Arial"/>
              <a:buChar char="•"/>
            </a:pPr>
            <a:r>
              <a:rPr lang="en-US" sz="3370" spc="-1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Amikor a ló terheli a lábát, a pata enged a nyomásnak és szétterül. </a:t>
            </a:r>
          </a:p>
          <a:p>
            <a:pPr marL="727668" lvl="1" indent="-363834" algn="just">
              <a:lnSpc>
                <a:spcPts val="5628"/>
              </a:lnSpc>
              <a:buFont typeface="Arial"/>
              <a:buChar char="•"/>
            </a:pPr>
            <a:r>
              <a:rPr lang="en-US" sz="337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talp süllyed, és közben elveszíti belső homorulatát. </a:t>
            </a:r>
          </a:p>
          <a:p>
            <a:pPr marL="727668" lvl="1" indent="-363834" algn="just">
              <a:lnSpc>
                <a:spcPts val="5628"/>
              </a:lnSpc>
              <a:buFont typeface="Arial"/>
              <a:buChar char="•"/>
            </a:pPr>
            <a:r>
              <a:rPr lang="en-US" sz="337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nyír is lapossá válik</a:t>
            </a:r>
          </a:p>
          <a:p>
            <a:pPr algn="just">
              <a:lnSpc>
                <a:spcPts val="5628"/>
              </a:lnSpc>
            </a:pPr>
            <a:r>
              <a:rPr lang="en-US" sz="337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Lebegés:</a:t>
            </a:r>
          </a:p>
          <a:p>
            <a:pPr marL="727668" lvl="1" indent="-363834" algn="just">
              <a:lnSpc>
                <a:spcPts val="5628"/>
              </a:lnSpc>
              <a:buFont typeface="Arial"/>
              <a:buChar char="•"/>
            </a:pPr>
            <a:r>
              <a:rPr lang="en-US" sz="337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összeszűkül a pata</a:t>
            </a:r>
          </a:p>
          <a:p>
            <a:pPr marL="727668" lvl="1" indent="-363834" algn="just">
              <a:lnSpc>
                <a:spcPts val="5628"/>
              </a:lnSpc>
              <a:buFont typeface="Arial"/>
              <a:buChar char="•"/>
            </a:pPr>
            <a:r>
              <a:rPr lang="en-US" sz="337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talp homorú lesz</a:t>
            </a:r>
          </a:p>
          <a:p>
            <a:pPr marL="727668" lvl="1" indent="-363834" algn="just">
              <a:lnSpc>
                <a:spcPts val="5628"/>
              </a:lnSpc>
              <a:buFont typeface="Arial"/>
              <a:buChar char="•"/>
            </a:pPr>
            <a:r>
              <a:rPr lang="en-US" sz="337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nyír visszanyeri az alakját.</a:t>
            </a:r>
          </a:p>
        </p:txBody>
      </p:sp>
      <p:sp>
        <p:nvSpPr>
          <p:cNvPr id="4" name="Freeform 4">
            <a:hlinkClick r:id="rId3" tooltip="https://drive.google.com/file/d/1STAepsy9fKlTIpcqjMAU6822HAC-nc1m/view?ts=67375c2c"/>
          </p:cNvPr>
          <p:cNvSpPr/>
          <p:nvPr/>
        </p:nvSpPr>
        <p:spPr>
          <a:xfrm>
            <a:off x="12319642" y="4987267"/>
            <a:ext cx="2177659" cy="3845756"/>
          </a:xfrm>
          <a:custGeom>
            <a:avLst/>
            <a:gdLst/>
            <a:ahLst/>
            <a:cxnLst/>
            <a:rect l="l" t="t" r="r" b="b"/>
            <a:pathLst>
              <a:path w="2177659" h="3845756">
                <a:moveTo>
                  <a:pt x="0" y="0"/>
                </a:moveTo>
                <a:lnTo>
                  <a:pt x="2177659" y="0"/>
                </a:lnTo>
                <a:lnTo>
                  <a:pt x="2177659" y="3845756"/>
                </a:lnTo>
                <a:lnTo>
                  <a:pt x="0" y="384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08472" y="6187468"/>
            <a:ext cx="2874595" cy="2285303"/>
          </a:xfrm>
          <a:custGeom>
            <a:avLst/>
            <a:gdLst/>
            <a:ahLst/>
            <a:cxnLst/>
            <a:rect l="l" t="t" r="r" b="b"/>
            <a:pathLst>
              <a:path w="2874595" h="2285303">
                <a:moveTo>
                  <a:pt x="0" y="0"/>
                </a:moveTo>
                <a:lnTo>
                  <a:pt x="2874594" y="0"/>
                </a:lnTo>
                <a:lnTo>
                  <a:pt x="2874594" y="2285302"/>
                </a:lnTo>
                <a:lnTo>
                  <a:pt x="0" y="22853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57757" y="427896"/>
            <a:ext cx="8539320" cy="1077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4"/>
              </a:lnSpc>
              <a:spcBef>
                <a:spcPct val="0"/>
              </a:spcBef>
            </a:pPr>
            <a:r>
              <a:rPr lang="en-US" sz="631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Patamechanizmus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7115" y="1959128"/>
            <a:ext cx="17460603" cy="118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folyamatos alakváltozása, ami a láb felemelése és letevése közben működik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7330" y="1937128"/>
            <a:ext cx="17850670" cy="737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6580"/>
              </a:lnSpc>
              <a:buFont typeface="Arial"/>
              <a:buChar char="•"/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ló mozgása tartja fenn a pata vérkeringését:</a:t>
            </a:r>
          </a:p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 pata csaknem mindig mozgásban van - mivel az álló lónak is állandóan ki kell egyensúlyoznia a testét</a:t>
            </a:r>
          </a:p>
          <a:p>
            <a:pPr marL="755651" lvl="1" indent="-377825" algn="l">
              <a:lnSpc>
                <a:spcPts val="658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Amikor a nyomás csökken, a vér beáramlik, </a:t>
            </a:r>
          </a:p>
          <a:p>
            <a:pPr marL="755651" lvl="1" indent="-377825" algn="l">
              <a:lnSpc>
                <a:spcPts val="658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Mikor túlnyomás van a patában a vér kipréselése zajlik. </a:t>
            </a:r>
          </a:p>
          <a:p>
            <a:pPr algn="ctr">
              <a:lnSpc>
                <a:spcPts val="658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Az így biztosított vérkeringés ellátja a végtagot oxigénnel és tápláló anyagokkal. Elszállítja a munka közben felhalmozódó salakanyagokat. </a:t>
            </a:r>
          </a:p>
          <a:p>
            <a:pPr algn="ctr">
              <a:lnSpc>
                <a:spcPts val="6580"/>
              </a:lnSpc>
            </a:pPr>
            <a:endParaRPr/>
          </a:p>
          <a:p>
            <a:pPr algn="ctr">
              <a:lnSpc>
                <a:spcPts val="6580"/>
              </a:lnSpc>
            </a:pPr>
            <a:r>
              <a:rPr lang="en-US" sz="35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Akkor működik jól a patamechanizmus, ha a ló folyamatosan mozog!</a:t>
            </a:r>
          </a:p>
        </p:txBody>
      </p:sp>
      <p:sp>
        <p:nvSpPr>
          <p:cNvPr id="4" name="Freeform 4"/>
          <p:cNvSpPr/>
          <p:nvPr/>
        </p:nvSpPr>
        <p:spPr>
          <a:xfrm rot="-819707">
            <a:off x="8286176" y="7733279"/>
            <a:ext cx="468686" cy="1165373"/>
          </a:xfrm>
          <a:custGeom>
            <a:avLst/>
            <a:gdLst/>
            <a:ahLst/>
            <a:cxnLst/>
            <a:rect l="l" t="t" r="r" b="b"/>
            <a:pathLst>
              <a:path w="468686" h="1165373">
                <a:moveTo>
                  <a:pt x="0" y="0"/>
                </a:moveTo>
                <a:lnTo>
                  <a:pt x="468686" y="0"/>
                </a:lnTo>
                <a:lnTo>
                  <a:pt x="468686" y="1165373"/>
                </a:lnTo>
                <a:lnTo>
                  <a:pt x="0" y="116537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87099" y="543058"/>
            <a:ext cx="15136744" cy="191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9"/>
              </a:lnSpc>
            </a:pPr>
            <a:r>
              <a:rPr lang="en-US" sz="608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Patamechanizmus</a:t>
            </a:r>
          </a:p>
          <a:p>
            <a:pPr algn="ctr">
              <a:lnSpc>
                <a:spcPts val="683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89707" y="7770495"/>
            <a:ext cx="111442" cy="108585"/>
            <a:chOff x="0" y="0"/>
            <a:chExt cx="148590" cy="144780"/>
          </a:xfrm>
        </p:grpSpPr>
        <p:sp>
          <p:nvSpPr>
            <p:cNvPr id="4" name="Freeform 4"/>
            <p:cNvSpPr/>
            <p:nvPr/>
          </p:nvSpPr>
          <p:spPr>
            <a:xfrm>
              <a:off x="48487" y="49054"/>
              <a:ext cx="48033" cy="40785"/>
            </a:xfrm>
            <a:custGeom>
              <a:avLst/>
              <a:gdLst/>
              <a:ahLst/>
              <a:cxnLst/>
              <a:rect l="l" t="t" r="r" b="b"/>
              <a:pathLst>
                <a:path w="48033" h="40785">
                  <a:moveTo>
                    <a:pt x="48033" y="14446"/>
                  </a:moveTo>
                  <a:cubicBezTo>
                    <a:pt x="26443" y="48736"/>
                    <a:pt x="6123" y="42386"/>
                    <a:pt x="2313" y="34766"/>
                  </a:cubicBezTo>
                  <a:cubicBezTo>
                    <a:pt x="-2767" y="27146"/>
                    <a:pt x="1043" y="6826"/>
                    <a:pt x="8663" y="1746"/>
                  </a:cubicBezTo>
                  <a:cubicBezTo>
                    <a:pt x="15013" y="-3334"/>
                    <a:pt x="41683" y="4286"/>
                    <a:pt x="41683" y="4286"/>
                  </a:cubicBezTo>
                </a:path>
              </a:pathLst>
            </a:custGeom>
            <a:solidFill>
              <a:srgbClr val="EE141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2160568" y="5877878"/>
            <a:ext cx="111442" cy="108585"/>
            <a:chOff x="0" y="0"/>
            <a:chExt cx="148590" cy="144780"/>
          </a:xfrm>
        </p:grpSpPr>
        <p:sp>
          <p:nvSpPr>
            <p:cNvPr id="6" name="Freeform 6"/>
            <p:cNvSpPr/>
            <p:nvPr/>
          </p:nvSpPr>
          <p:spPr>
            <a:xfrm>
              <a:off x="48446" y="49054"/>
              <a:ext cx="48074" cy="40785"/>
            </a:xfrm>
            <a:custGeom>
              <a:avLst/>
              <a:gdLst/>
              <a:ahLst/>
              <a:cxnLst/>
              <a:rect l="l" t="t" r="r" b="b"/>
              <a:pathLst>
                <a:path w="48074" h="40785">
                  <a:moveTo>
                    <a:pt x="48074" y="14446"/>
                  </a:moveTo>
                  <a:cubicBezTo>
                    <a:pt x="26484" y="48736"/>
                    <a:pt x="6164" y="42386"/>
                    <a:pt x="2354" y="34766"/>
                  </a:cubicBezTo>
                  <a:cubicBezTo>
                    <a:pt x="-2726" y="28416"/>
                    <a:pt x="1084" y="6826"/>
                    <a:pt x="7434" y="1746"/>
                  </a:cubicBezTo>
                  <a:cubicBezTo>
                    <a:pt x="15054" y="-3334"/>
                    <a:pt x="41724" y="4286"/>
                    <a:pt x="41724" y="4286"/>
                  </a:cubicBezTo>
                </a:path>
              </a:pathLst>
            </a:custGeom>
            <a:solidFill>
              <a:srgbClr val="EE141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4641830" y="7038975"/>
            <a:ext cx="111442" cy="108585"/>
            <a:chOff x="0" y="0"/>
            <a:chExt cx="148590" cy="144780"/>
          </a:xfrm>
        </p:grpSpPr>
        <p:sp>
          <p:nvSpPr>
            <p:cNvPr id="8" name="Freeform 8"/>
            <p:cNvSpPr/>
            <p:nvPr/>
          </p:nvSpPr>
          <p:spPr>
            <a:xfrm>
              <a:off x="48446" y="48273"/>
              <a:ext cx="48074" cy="40567"/>
            </a:xfrm>
            <a:custGeom>
              <a:avLst/>
              <a:gdLst/>
              <a:ahLst/>
              <a:cxnLst/>
              <a:rect l="l" t="t" r="r" b="b"/>
              <a:pathLst>
                <a:path w="48074" h="40567">
                  <a:moveTo>
                    <a:pt x="48074" y="13957"/>
                  </a:moveTo>
                  <a:cubicBezTo>
                    <a:pt x="26484" y="48247"/>
                    <a:pt x="6164" y="41897"/>
                    <a:pt x="2354" y="35547"/>
                  </a:cubicBezTo>
                  <a:cubicBezTo>
                    <a:pt x="-2726" y="27927"/>
                    <a:pt x="1084" y="7607"/>
                    <a:pt x="7434" y="2527"/>
                  </a:cubicBezTo>
                  <a:cubicBezTo>
                    <a:pt x="15054" y="-3823"/>
                    <a:pt x="41724" y="3797"/>
                    <a:pt x="41724" y="3797"/>
                  </a:cubicBezTo>
                </a:path>
              </a:pathLst>
            </a:custGeom>
            <a:solidFill>
              <a:srgbClr val="EE1414"/>
            </a:solidFill>
            <a:ln cap="sq">
              <a:noFill/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>
            <a:off x="5128488" y="1704165"/>
            <a:ext cx="8553834" cy="5762206"/>
          </a:xfrm>
          <a:custGeom>
            <a:avLst/>
            <a:gdLst/>
            <a:ahLst/>
            <a:cxnLst/>
            <a:rect l="l" t="t" r="r" b="b"/>
            <a:pathLst>
              <a:path w="8553834" h="5762206">
                <a:moveTo>
                  <a:pt x="0" y="0"/>
                </a:moveTo>
                <a:lnTo>
                  <a:pt x="8553835" y="0"/>
                </a:lnTo>
                <a:lnTo>
                  <a:pt x="8553835" y="5762206"/>
                </a:lnTo>
                <a:lnTo>
                  <a:pt x="0" y="5762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52397" y="9266136"/>
            <a:ext cx="11307031" cy="69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  <a:spcBef>
                <a:spcPct val="0"/>
              </a:spcBef>
            </a:pPr>
            <a:r>
              <a:rPr lang="en-US" sz="3855">
                <a:solidFill>
                  <a:srgbClr val="FFFFFF"/>
                </a:solidFill>
                <a:latin typeface="Adumu Regular"/>
                <a:ea typeface="Adumu Regular"/>
                <a:cs typeface="Adumu Regular"/>
                <a:sym typeface="Adumu Regular"/>
              </a:rPr>
              <a:t>“A lónak 5 szive van”</a:t>
            </a:r>
            <a:r>
              <a:rPr lang="en-US" sz="3855">
                <a:solidFill>
                  <a:srgbClr val="EE1414"/>
                </a:solidFill>
                <a:latin typeface="Adumu Regular"/>
                <a:ea typeface="Adumu Regular"/>
                <a:cs typeface="Adumu Regular"/>
                <a:sym typeface="Adumu Regular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96388" y="8783536"/>
            <a:ext cx="9525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0" y="7812405"/>
            <a:ext cx="17811668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szívhez viszonyított helyzete, és az állat vékony lábai miatt szükég van egy plusz pumpáló mechanizmusra a vérkeringés fenntartására!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7099" y="571633"/>
            <a:ext cx="15136744" cy="82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  <a:spcBef>
                <a:spcPct val="0"/>
              </a:spcBef>
            </a:pPr>
            <a:r>
              <a:rPr lang="en-US" sz="488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feladata és működése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5757" y="7437692"/>
            <a:ext cx="7315200" cy="1472184"/>
          </a:xfrm>
          <a:custGeom>
            <a:avLst/>
            <a:gdLst/>
            <a:ahLst/>
            <a:cxnLst/>
            <a:rect l="l" t="t" r="r" b="b"/>
            <a:pathLst>
              <a:path w="7315200" h="1472184">
                <a:moveTo>
                  <a:pt x="0" y="0"/>
                </a:moveTo>
                <a:lnTo>
                  <a:pt x="7315200" y="0"/>
                </a:lnTo>
                <a:lnTo>
                  <a:pt x="7315200" y="1472184"/>
                </a:lnTo>
                <a:lnTo>
                  <a:pt x="0" y="1472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23138" y="525441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1129" y="525441"/>
            <a:ext cx="6349012" cy="6356958"/>
          </a:xfrm>
          <a:custGeom>
            <a:avLst/>
            <a:gdLst/>
            <a:ahLst/>
            <a:cxnLst/>
            <a:rect l="l" t="t" r="r" b="b"/>
            <a:pathLst>
              <a:path w="6349012" h="6356958">
                <a:moveTo>
                  <a:pt x="0" y="0"/>
                </a:moveTo>
                <a:lnTo>
                  <a:pt x="6349012" y="0"/>
                </a:lnTo>
                <a:lnTo>
                  <a:pt x="634901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413974">
            <a:off x="8482839" y="7041541"/>
            <a:ext cx="1322322" cy="3039820"/>
          </a:xfrm>
          <a:custGeom>
            <a:avLst/>
            <a:gdLst/>
            <a:ahLst/>
            <a:cxnLst/>
            <a:rect l="l" t="t" r="r" b="b"/>
            <a:pathLst>
              <a:path w="1322322" h="3039820">
                <a:moveTo>
                  <a:pt x="0" y="0"/>
                </a:moveTo>
                <a:lnTo>
                  <a:pt x="1322322" y="0"/>
                </a:lnTo>
                <a:lnTo>
                  <a:pt x="1322322" y="3039820"/>
                </a:lnTo>
                <a:lnTo>
                  <a:pt x="0" y="30398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89732" y="5262376"/>
            <a:ext cx="5959818" cy="4469864"/>
          </a:xfrm>
          <a:custGeom>
            <a:avLst/>
            <a:gdLst/>
            <a:ahLst/>
            <a:cxnLst/>
            <a:rect l="l" t="t" r="r" b="b"/>
            <a:pathLst>
              <a:path w="5959818" h="4469864">
                <a:moveTo>
                  <a:pt x="0" y="0"/>
                </a:moveTo>
                <a:lnTo>
                  <a:pt x="5959818" y="0"/>
                </a:lnTo>
                <a:lnTo>
                  <a:pt x="5959818" y="4469863"/>
                </a:lnTo>
                <a:lnTo>
                  <a:pt x="0" y="4469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50503" y="525441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63577" y="7681341"/>
            <a:ext cx="5059561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2" tooltip="https://wordwall.net/hu/resource/82003882"/>
              </a:rPr>
              <a:t>Ellenörző feladat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9565" y="7812474"/>
            <a:ext cx="7224162" cy="149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9"/>
              </a:lnSpc>
            </a:pPr>
            <a:r>
              <a:rPr lang="en-US" sz="288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Készítette: György Tímea és Radics-Lafkó Zsuzsanna</a:t>
            </a:r>
          </a:p>
          <a:p>
            <a:pPr algn="ctr">
              <a:lnSpc>
                <a:spcPts val="403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9941098" y="7812474"/>
            <a:ext cx="7689386" cy="101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1"/>
              </a:lnSpc>
              <a:spcBef>
                <a:spcPct val="0"/>
              </a:spcBef>
            </a:pPr>
            <a:r>
              <a:rPr lang="en-US" sz="289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Közreműködött: Varga Flóra, Gál Tamás</a:t>
            </a:r>
          </a:p>
          <a:p>
            <a:pPr algn="ctr">
              <a:lnSpc>
                <a:spcPts val="4051"/>
              </a:lnSpc>
              <a:spcBef>
                <a:spcPct val="0"/>
              </a:spcBef>
            </a:pPr>
            <a:r>
              <a:rPr lang="en-US" sz="289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Csendes Míra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04875"/>
            <a:ext cx="2340292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Forrás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9565" y="2829581"/>
            <a:ext cx="17259300" cy="3885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623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Pusztai Zsófia - Mesterlovász, oktatási segédanyag, Kézirat, 2017</a:t>
            </a:r>
          </a:p>
          <a:p>
            <a:pPr marL="755651" lvl="1" indent="-377825" algn="l">
              <a:lnSpc>
                <a:spcPts val="623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Fehér György - A Háziállatok funkcionális anatómiája 1. A mozgás szervei, Agrárkönyvek kiadó, 2022 </a:t>
            </a:r>
          </a:p>
          <a:p>
            <a:pPr marL="755651" lvl="1" indent="-377825" algn="l">
              <a:lnSpc>
                <a:spcPts val="623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Tomas G.Teskey D.V.M. - Insight to Equus, 2019</a:t>
            </a:r>
          </a:p>
          <a:p>
            <a:pPr marL="755651" lvl="1" indent="-377825" algn="l">
              <a:lnSpc>
                <a:spcPts val="623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https://www.insighttoequus.com/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95292" y="1965021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05682" y="2866919"/>
            <a:ext cx="6369248" cy="443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0012" lvl="1" indent="-420006" algn="l">
              <a:lnSpc>
                <a:spcPts val="9026"/>
              </a:lnSpc>
              <a:buFont typeface="Arial"/>
              <a:buChar char="•"/>
            </a:pPr>
            <a:r>
              <a:rPr lang="en-US" sz="389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Ferde, csonka kúp alakú</a:t>
            </a:r>
          </a:p>
          <a:p>
            <a:pPr marL="840012" lvl="1" indent="-420006" algn="l">
              <a:lnSpc>
                <a:spcPts val="9026"/>
              </a:lnSpc>
              <a:buFont typeface="Arial"/>
              <a:buChar char="•"/>
            </a:pPr>
            <a:r>
              <a:rPr lang="en-US" sz="389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sima felületű</a:t>
            </a:r>
          </a:p>
          <a:p>
            <a:pPr marL="840012" lvl="1" indent="-420006" algn="l">
              <a:lnSpc>
                <a:spcPts val="9026"/>
              </a:lnSpc>
              <a:buFont typeface="Arial"/>
              <a:buChar char="•"/>
            </a:pPr>
            <a:r>
              <a:rPr lang="en-US" sz="389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szarutokba foglalt</a:t>
            </a:r>
          </a:p>
          <a:p>
            <a:pPr marL="840012" lvl="1" indent="-420006" algn="l">
              <a:lnSpc>
                <a:spcPts val="9026"/>
              </a:lnSpc>
              <a:buFont typeface="Arial"/>
              <a:buChar char="•"/>
            </a:pPr>
            <a:r>
              <a:rPr lang="en-US" sz="389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utolsó ujjperc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11360" y="933450"/>
            <a:ext cx="2047637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10819" y="1756882"/>
            <a:ext cx="5878077" cy="7070020"/>
          </a:xfrm>
          <a:custGeom>
            <a:avLst/>
            <a:gdLst/>
            <a:ahLst/>
            <a:cxnLst/>
            <a:rect l="l" t="t" r="r" b="b"/>
            <a:pathLst>
              <a:path w="5878077" h="7070020">
                <a:moveTo>
                  <a:pt x="0" y="0"/>
                </a:moveTo>
                <a:lnTo>
                  <a:pt x="5878077" y="0"/>
                </a:lnTo>
                <a:lnTo>
                  <a:pt x="5878077" y="7070020"/>
                </a:lnTo>
                <a:lnTo>
                  <a:pt x="0" y="7070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2614" y="1347307"/>
            <a:ext cx="10503201" cy="9303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01"/>
              </a:lnSpc>
            </a:pPr>
            <a:r>
              <a:rPr lang="en-US" sz="41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patát </a:t>
            </a:r>
          </a:p>
          <a:p>
            <a:pPr marL="900549" lvl="1" indent="-450275" algn="just">
              <a:lnSpc>
                <a:spcPts val="9301"/>
              </a:lnSpc>
              <a:buFont typeface="Arial"/>
              <a:buChar char="•"/>
            </a:pPr>
            <a:r>
              <a:rPr lang="en-US" sz="41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egy külső rész - a </a:t>
            </a:r>
            <a:r>
              <a:rPr lang="en-US" sz="417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szarutok</a:t>
            </a:r>
            <a:r>
              <a:rPr lang="en-US" sz="41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900549" lvl="1" indent="-450275" algn="just">
              <a:lnSpc>
                <a:spcPts val="9301"/>
              </a:lnSpc>
              <a:buFont typeface="Arial"/>
              <a:buChar char="•"/>
            </a:pPr>
            <a:r>
              <a:rPr lang="en-US" sz="41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egy belső élő rész alkotja:</a:t>
            </a:r>
          </a:p>
          <a:p>
            <a:pPr algn="just">
              <a:lnSpc>
                <a:spcPts val="9259"/>
              </a:lnSpc>
            </a:pPr>
            <a:r>
              <a:rPr lang="en-US" sz="41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  lágy szövetekkel és csontokkal  </a:t>
            </a:r>
          </a:p>
          <a:p>
            <a:pPr marL="900549" lvl="1" indent="-450275" algn="just">
              <a:lnSpc>
                <a:spcPts val="9301"/>
              </a:lnSpc>
              <a:buAutoNum type="arabicPeriod"/>
            </a:pPr>
            <a:r>
              <a:rPr lang="en-US" sz="41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védi az érzékeny belső pataszöveteket, </a:t>
            </a:r>
          </a:p>
          <a:p>
            <a:pPr marL="900549" lvl="1" indent="-450275" algn="just">
              <a:lnSpc>
                <a:spcPts val="9301"/>
              </a:lnSpc>
              <a:buAutoNum type="arabicPeriod"/>
            </a:pPr>
            <a:r>
              <a:rPr lang="en-US" sz="41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rugalmas és erős</a:t>
            </a:r>
          </a:p>
          <a:p>
            <a:pPr algn="just">
              <a:lnSpc>
                <a:spcPts val="9301"/>
              </a:lnSpc>
            </a:pPr>
            <a:endParaRPr/>
          </a:p>
          <a:p>
            <a:pPr algn="just">
              <a:lnSpc>
                <a:spcPts val="9301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697361" y="540836"/>
            <a:ext cx="14893278" cy="87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9"/>
              </a:lnSpc>
              <a:spcBef>
                <a:spcPct val="0"/>
              </a:spcBef>
            </a:pPr>
            <a:r>
              <a:rPr lang="en-US" sz="508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anatómiai felépítése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0790" y="2896071"/>
            <a:ext cx="5791183" cy="6087692"/>
          </a:xfrm>
          <a:custGeom>
            <a:avLst/>
            <a:gdLst/>
            <a:ahLst/>
            <a:cxnLst/>
            <a:rect l="l" t="t" r="r" b="b"/>
            <a:pathLst>
              <a:path w="5791183" h="6087692">
                <a:moveTo>
                  <a:pt x="0" y="0"/>
                </a:moveTo>
                <a:lnTo>
                  <a:pt x="5791183" y="0"/>
                </a:lnTo>
                <a:lnTo>
                  <a:pt x="5791183" y="6087692"/>
                </a:lnTo>
                <a:lnTo>
                  <a:pt x="0" y="6087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55545" y="410317"/>
            <a:ext cx="7451527" cy="1430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3"/>
              </a:lnSpc>
            </a:pPr>
            <a:r>
              <a:rPr lang="en-US" sz="407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SZARUTOK </a:t>
            </a:r>
          </a:p>
          <a:p>
            <a:pPr algn="ctr">
              <a:lnSpc>
                <a:spcPts val="5703"/>
              </a:lnSpc>
              <a:spcBef>
                <a:spcPct val="0"/>
              </a:spcBef>
            </a:pPr>
            <a:r>
              <a:rPr lang="en-US" sz="4074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kemény, külső rétege</a:t>
            </a:r>
            <a:r>
              <a:rPr lang="en-US" sz="407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687" y="3157953"/>
            <a:ext cx="2862144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Részei: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Szarufal</a:t>
            </a:r>
          </a:p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Szarutalp</a:t>
            </a:r>
          </a:p>
          <a:p>
            <a:pPr marL="755651" lvl="1" indent="-377825" algn="ctr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Szarunyír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74225" y="2170063"/>
            <a:ext cx="4857693" cy="345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5"/>
              </a:lnSpc>
            </a:pPr>
            <a:r>
              <a:rPr lang="en-US" sz="346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Szarufal (hordozó szél) :</a:t>
            </a:r>
          </a:p>
          <a:p>
            <a:pPr algn="ctr">
              <a:lnSpc>
                <a:spcPts val="7025"/>
              </a:lnSpc>
            </a:pPr>
            <a:r>
              <a:rPr lang="en-US" sz="346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Külső fal</a:t>
            </a:r>
          </a:p>
          <a:p>
            <a:pPr algn="ctr">
              <a:lnSpc>
                <a:spcPts val="7025"/>
              </a:lnSpc>
            </a:pPr>
            <a:r>
              <a:rPr lang="en-US" sz="346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Vízvonal </a:t>
            </a:r>
          </a:p>
          <a:p>
            <a:pPr algn="ctr">
              <a:lnSpc>
                <a:spcPts val="7025"/>
              </a:lnSpc>
            </a:pPr>
            <a:r>
              <a:rPr lang="en-US" sz="346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Belső fal</a:t>
            </a:r>
          </a:p>
        </p:txBody>
      </p:sp>
      <p:sp>
        <p:nvSpPr>
          <p:cNvPr id="7" name="AutoShape 7"/>
          <p:cNvSpPr/>
          <p:nvPr/>
        </p:nvSpPr>
        <p:spPr>
          <a:xfrm>
            <a:off x="3906838" y="4789537"/>
            <a:ext cx="419171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8" name="AutoShape 8"/>
          <p:cNvSpPr/>
          <p:nvPr/>
        </p:nvSpPr>
        <p:spPr>
          <a:xfrm>
            <a:off x="3702736" y="5518395"/>
            <a:ext cx="4960335" cy="13291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flipV="1">
            <a:off x="3698831" y="3617034"/>
            <a:ext cx="6647099" cy="57519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AutoShape 10"/>
          <p:cNvSpPr/>
          <p:nvPr/>
        </p:nvSpPr>
        <p:spPr>
          <a:xfrm flipH="1">
            <a:off x="10962042" y="3617034"/>
            <a:ext cx="3071890" cy="57519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AutoShape 11"/>
          <p:cNvSpPr/>
          <p:nvPr/>
        </p:nvSpPr>
        <p:spPr>
          <a:xfrm flipH="1">
            <a:off x="11119697" y="4437442"/>
            <a:ext cx="2913062" cy="1796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 flipH="1" flipV="1">
            <a:off x="11296679" y="5143500"/>
            <a:ext cx="2653861" cy="176982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800679" y="3980686"/>
            <a:ext cx="6973062" cy="4610937"/>
          </a:xfrm>
          <a:custGeom>
            <a:avLst/>
            <a:gdLst/>
            <a:ahLst/>
            <a:cxnLst/>
            <a:rect l="l" t="t" r="r" b="b"/>
            <a:pathLst>
              <a:path w="6973062" h="4610937">
                <a:moveTo>
                  <a:pt x="0" y="0"/>
                </a:moveTo>
                <a:lnTo>
                  <a:pt x="6973062" y="0"/>
                </a:lnTo>
                <a:lnTo>
                  <a:pt x="6973062" y="4610937"/>
                </a:lnTo>
                <a:lnTo>
                  <a:pt x="0" y="4610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36017" y="153391"/>
            <a:ext cx="13911503" cy="96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  <a:spcBef>
                <a:spcPct val="0"/>
              </a:spcBef>
            </a:pPr>
            <a:r>
              <a:rPr lang="en-US" sz="558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külső felépítése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7556" y="6158510"/>
            <a:ext cx="2036088" cy="68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3"/>
              </a:lnSpc>
            </a:pPr>
            <a:r>
              <a:rPr lang="en-US" sz="400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nyírhegy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989" y="3905237"/>
            <a:ext cx="3656057" cy="679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7"/>
              </a:lnSpc>
            </a:pPr>
            <a:r>
              <a:rPr lang="en-US" sz="398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fal\hordozószél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64090" y="9493838"/>
            <a:ext cx="2549843" cy="688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</a:pPr>
            <a:r>
              <a:rPr lang="en-US" sz="400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fehérvonal</a:t>
            </a:r>
          </a:p>
        </p:txBody>
      </p:sp>
      <p:sp>
        <p:nvSpPr>
          <p:cNvPr id="8" name="AutoShape 8"/>
          <p:cNvSpPr/>
          <p:nvPr/>
        </p:nvSpPr>
        <p:spPr>
          <a:xfrm>
            <a:off x="4356243" y="8376454"/>
            <a:ext cx="3972629" cy="15796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flipV="1">
            <a:off x="5713932" y="9027113"/>
            <a:ext cx="2341381" cy="8539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AutoShape 10"/>
          <p:cNvSpPr/>
          <p:nvPr/>
        </p:nvSpPr>
        <p:spPr>
          <a:xfrm>
            <a:off x="3864046" y="4283270"/>
            <a:ext cx="3117695" cy="200288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AutoShape 11"/>
          <p:cNvSpPr/>
          <p:nvPr/>
        </p:nvSpPr>
        <p:spPr>
          <a:xfrm>
            <a:off x="3954171" y="6576849"/>
            <a:ext cx="5037598" cy="114592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TextBox 12"/>
          <p:cNvSpPr txBox="1"/>
          <p:nvPr/>
        </p:nvSpPr>
        <p:spPr>
          <a:xfrm>
            <a:off x="1417028" y="7805024"/>
            <a:ext cx="4776774" cy="70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7"/>
              </a:lnSpc>
            </a:pPr>
            <a:r>
              <a:rPr lang="en-US" sz="408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talp</a:t>
            </a:r>
          </a:p>
        </p:txBody>
      </p:sp>
      <p:sp>
        <p:nvSpPr>
          <p:cNvPr id="13" name="AutoShape 13"/>
          <p:cNvSpPr/>
          <p:nvPr/>
        </p:nvSpPr>
        <p:spPr>
          <a:xfrm flipH="1" flipV="1">
            <a:off x="9883240" y="6576849"/>
            <a:ext cx="2485082" cy="179997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12368321" y="7646573"/>
            <a:ext cx="353687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oldalsó nyírbarázda</a:t>
            </a:r>
          </a:p>
        </p:txBody>
      </p:sp>
      <p:sp>
        <p:nvSpPr>
          <p:cNvPr id="15" name="AutoShape 15"/>
          <p:cNvSpPr/>
          <p:nvPr/>
        </p:nvSpPr>
        <p:spPr>
          <a:xfrm>
            <a:off x="5745649" y="3520095"/>
            <a:ext cx="2583224" cy="106500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5745649" y="3520095"/>
            <a:ext cx="4137591" cy="106500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TextBox 17"/>
          <p:cNvSpPr txBox="1"/>
          <p:nvPr/>
        </p:nvSpPr>
        <p:spPr>
          <a:xfrm>
            <a:off x="2829324" y="2811387"/>
            <a:ext cx="3053838" cy="6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411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sarokvánkos</a:t>
            </a:r>
          </a:p>
        </p:txBody>
      </p:sp>
      <p:sp>
        <p:nvSpPr>
          <p:cNvPr id="18" name="AutoShape 18"/>
          <p:cNvSpPr/>
          <p:nvPr/>
        </p:nvSpPr>
        <p:spPr>
          <a:xfrm flipH="1">
            <a:off x="9159501" y="2235625"/>
            <a:ext cx="2069508" cy="289680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TextBox 19"/>
          <p:cNvSpPr txBox="1"/>
          <p:nvPr/>
        </p:nvSpPr>
        <p:spPr>
          <a:xfrm>
            <a:off x="9883240" y="1369702"/>
            <a:ext cx="7227884" cy="14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középső/központi nyírbarázda</a:t>
            </a:r>
          </a:p>
        </p:txBody>
      </p:sp>
      <p:sp>
        <p:nvSpPr>
          <p:cNvPr id="20" name="AutoShape 20"/>
          <p:cNvSpPr/>
          <p:nvPr/>
        </p:nvSpPr>
        <p:spPr>
          <a:xfrm flipH="1">
            <a:off x="9287210" y="3913278"/>
            <a:ext cx="3123437" cy="1938092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TextBox 21"/>
          <p:cNvSpPr txBox="1"/>
          <p:nvPr/>
        </p:nvSpPr>
        <p:spPr>
          <a:xfrm>
            <a:off x="11921988" y="3426197"/>
            <a:ext cx="3509076" cy="67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1"/>
              </a:lnSpc>
            </a:pPr>
            <a:r>
              <a:rPr lang="en-US" sz="395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nyír\béka</a:t>
            </a:r>
          </a:p>
        </p:txBody>
      </p:sp>
      <p:sp>
        <p:nvSpPr>
          <p:cNvPr id="22" name="AutoShape 22"/>
          <p:cNvSpPr/>
          <p:nvPr/>
        </p:nvSpPr>
        <p:spPr>
          <a:xfrm flipH="1">
            <a:off x="10435864" y="6183310"/>
            <a:ext cx="2313628" cy="12185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3" name="TextBox 23"/>
          <p:cNvSpPr txBox="1"/>
          <p:nvPr/>
        </p:nvSpPr>
        <p:spPr>
          <a:xfrm>
            <a:off x="12749493" y="5805485"/>
            <a:ext cx="348853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saroktámasztó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99802" y="713857"/>
            <a:ext cx="4919303" cy="5518808"/>
          </a:xfrm>
          <a:custGeom>
            <a:avLst/>
            <a:gdLst/>
            <a:ahLst/>
            <a:cxnLst/>
            <a:rect l="l" t="t" r="r" b="b"/>
            <a:pathLst>
              <a:path w="4919303" h="5518808">
                <a:moveTo>
                  <a:pt x="0" y="0"/>
                </a:moveTo>
                <a:lnTo>
                  <a:pt x="4919302" y="0"/>
                </a:lnTo>
                <a:lnTo>
                  <a:pt x="4919302" y="5518808"/>
                </a:lnTo>
                <a:lnTo>
                  <a:pt x="0" y="5518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78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53479" y="3580149"/>
            <a:ext cx="2269574" cy="4521061"/>
          </a:xfrm>
          <a:custGeom>
            <a:avLst/>
            <a:gdLst/>
            <a:ahLst/>
            <a:cxnLst/>
            <a:rect l="l" t="t" r="r" b="b"/>
            <a:pathLst>
              <a:path w="2269574" h="4521061">
                <a:moveTo>
                  <a:pt x="0" y="0"/>
                </a:moveTo>
                <a:lnTo>
                  <a:pt x="2269574" y="0"/>
                </a:lnTo>
                <a:lnTo>
                  <a:pt x="2269574" y="4521061"/>
                </a:lnTo>
                <a:lnTo>
                  <a:pt x="0" y="4521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1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91596" y="3392230"/>
            <a:ext cx="2439890" cy="963756"/>
          </a:xfrm>
          <a:custGeom>
            <a:avLst/>
            <a:gdLst/>
            <a:ahLst/>
            <a:cxnLst/>
            <a:rect l="l" t="t" r="r" b="b"/>
            <a:pathLst>
              <a:path w="2439890" h="963756">
                <a:moveTo>
                  <a:pt x="0" y="0"/>
                </a:moveTo>
                <a:lnTo>
                  <a:pt x="2439889" y="0"/>
                </a:lnTo>
                <a:lnTo>
                  <a:pt x="2439889" y="963756"/>
                </a:lnTo>
                <a:lnTo>
                  <a:pt x="0" y="9637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54700" y="3544653"/>
            <a:ext cx="3320831" cy="1202900"/>
          </a:xfrm>
          <a:custGeom>
            <a:avLst/>
            <a:gdLst/>
            <a:ahLst/>
            <a:cxnLst/>
            <a:rect l="l" t="t" r="r" b="b"/>
            <a:pathLst>
              <a:path w="3320831" h="1202900">
                <a:moveTo>
                  <a:pt x="0" y="0"/>
                </a:moveTo>
                <a:lnTo>
                  <a:pt x="3320832" y="0"/>
                </a:lnTo>
                <a:lnTo>
                  <a:pt x="3320832" y="1202900"/>
                </a:lnTo>
                <a:lnTo>
                  <a:pt x="0" y="120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4523" b="-452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09023" y="5726699"/>
            <a:ext cx="2829750" cy="1117751"/>
          </a:xfrm>
          <a:custGeom>
            <a:avLst/>
            <a:gdLst/>
            <a:ahLst/>
            <a:cxnLst/>
            <a:rect l="l" t="t" r="r" b="b"/>
            <a:pathLst>
              <a:path w="2829750" h="1117751">
                <a:moveTo>
                  <a:pt x="0" y="0"/>
                </a:moveTo>
                <a:lnTo>
                  <a:pt x="2829750" y="0"/>
                </a:lnTo>
                <a:lnTo>
                  <a:pt x="2829750" y="1117751"/>
                </a:lnTo>
                <a:lnTo>
                  <a:pt x="0" y="11177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76849" y="7590705"/>
            <a:ext cx="3171704" cy="1252823"/>
          </a:xfrm>
          <a:custGeom>
            <a:avLst/>
            <a:gdLst/>
            <a:ahLst/>
            <a:cxnLst/>
            <a:rect l="l" t="t" r="r" b="b"/>
            <a:pathLst>
              <a:path w="3171704" h="1252823">
                <a:moveTo>
                  <a:pt x="0" y="0"/>
                </a:moveTo>
                <a:lnTo>
                  <a:pt x="3171704" y="0"/>
                </a:lnTo>
                <a:lnTo>
                  <a:pt x="3171704" y="1252823"/>
                </a:lnTo>
                <a:lnTo>
                  <a:pt x="0" y="125282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6958" y="7290562"/>
            <a:ext cx="2849864" cy="1125696"/>
          </a:xfrm>
          <a:custGeom>
            <a:avLst/>
            <a:gdLst/>
            <a:ahLst/>
            <a:cxnLst/>
            <a:rect l="l" t="t" r="r" b="b"/>
            <a:pathLst>
              <a:path w="2849864" h="1125696">
                <a:moveTo>
                  <a:pt x="0" y="0"/>
                </a:moveTo>
                <a:lnTo>
                  <a:pt x="2849864" y="0"/>
                </a:lnTo>
                <a:lnTo>
                  <a:pt x="2849864" y="1125696"/>
                </a:lnTo>
                <a:lnTo>
                  <a:pt x="0" y="112569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86883" y="7980312"/>
            <a:ext cx="2587045" cy="1021883"/>
          </a:xfrm>
          <a:custGeom>
            <a:avLst/>
            <a:gdLst/>
            <a:ahLst/>
            <a:cxnLst/>
            <a:rect l="l" t="t" r="r" b="b"/>
            <a:pathLst>
              <a:path w="2587045" h="1021883">
                <a:moveTo>
                  <a:pt x="0" y="0"/>
                </a:moveTo>
                <a:lnTo>
                  <a:pt x="2587045" y="0"/>
                </a:lnTo>
                <a:lnTo>
                  <a:pt x="2587045" y="1021883"/>
                </a:lnTo>
                <a:lnTo>
                  <a:pt x="0" y="1021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32878" y="4676161"/>
            <a:ext cx="3458432" cy="1366081"/>
          </a:xfrm>
          <a:custGeom>
            <a:avLst/>
            <a:gdLst/>
            <a:ahLst/>
            <a:cxnLst/>
            <a:rect l="l" t="t" r="r" b="b"/>
            <a:pathLst>
              <a:path w="3458432" h="1366081">
                <a:moveTo>
                  <a:pt x="0" y="0"/>
                </a:moveTo>
                <a:lnTo>
                  <a:pt x="3458432" y="0"/>
                </a:lnTo>
                <a:lnTo>
                  <a:pt x="3458432" y="1366080"/>
                </a:lnTo>
                <a:lnTo>
                  <a:pt x="0" y="1366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700000">
            <a:off x="5954924" y="5531164"/>
            <a:ext cx="1922150" cy="742430"/>
          </a:xfrm>
          <a:custGeom>
            <a:avLst/>
            <a:gdLst/>
            <a:ahLst/>
            <a:cxnLst/>
            <a:rect l="l" t="t" r="r" b="b"/>
            <a:pathLst>
              <a:path w="1922150" h="742430">
                <a:moveTo>
                  <a:pt x="0" y="0"/>
                </a:moveTo>
                <a:lnTo>
                  <a:pt x="1922150" y="0"/>
                </a:lnTo>
                <a:lnTo>
                  <a:pt x="1922150" y="742430"/>
                </a:lnTo>
                <a:lnTo>
                  <a:pt x="0" y="74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377577">
            <a:off x="4520813" y="7154145"/>
            <a:ext cx="2254309" cy="1253959"/>
          </a:xfrm>
          <a:custGeom>
            <a:avLst/>
            <a:gdLst/>
            <a:ahLst/>
            <a:cxnLst/>
            <a:rect l="l" t="t" r="r" b="b"/>
            <a:pathLst>
              <a:path w="2254309" h="1253959">
                <a:moveTo>
                  <a:pt x="0" y="0"/>
                </a:moveTo>
                <a:lnTo>
                  <a:pt x="2254309" y="0"/>
                </a:lnTo>
                <a:lnTo>
                  <a:pt x="2254309" y="1253959"/>
                </a:lnTo>
                <a:lnTo>
                  <a:pt x="0" y="12539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1018">
            <a:off x="6922146" y="7473393"/>
            <a:ext cx="1583247" cy="611529"/>
          </a:xfrm>
          <a:custGeom>
            <a:avLst/>
            <a:gdLst/>
            <a:ahLst/>
            <a:cxnLst/>
            <a:rect l="l" t="t" r="r" b="b"/>
            <a:pathLst>
              <a:path w="1583247" h="611529">
                <a:moveTo>
                  <a:pt x="0" y="0"/>
                </a:moveTo>
                <a:lnTo>
                  <a:pt x="1583247" y="0"/>
                </a:lnTo>
                <a:lnTo>
                  <a:pt x="1583247" y="611530"/>
                </a:lnTo>
                <a:lnTo>
                  <a:pt x="0" y="611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483186">
            <a:off x="16080122" y="6242791"/>
            <a:ext cx="1873187" cy="723518"/>
          </a:xfrm>
          <a:custGeom>
            <a:avLst/>
            <a:gdLst/>
            <a:ahLst/>
            <a:cxnLst/>
            <a:rect l="l" t="t" r="r" b="b"/>
            <a:pathLst>
              <a:path w="1873187" h="723518">
                <a:moveTo>
                  <a:pt x="0" y="0"/>
                </a:moveTo>
                <a:lnTo>
                  <a:pt x="1873187" y="0"/>
                </a:lnTo>
                <a:lnTo>
                  <a:pt x="1873187" y="723519"/>
                </a:lnTo>
                <a:lnTo>
                  <a:pt x="0" y="7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73029">
            <a:off x="15107195" y="5570087"/>
            <a:ext cx="944116" cy="285595"/>
          </a:xfrm>
          <a:custGeom>
            <a:avLst/>
            <a:gdLst/>
            <a:ahLst/>
            <a:cxnLst/>
            <a:rect l="l" t="t" r="r" b="b"/>
            <a:pathLst>
              <a:path w="944116" h="285595">
                <a:moveTo>
                  <a:pt x="0" y="0"/>
                </a:moveTo>
                <a:lnTo>
                  <a:pt x="944116" y="0"/>
                </a:lnTo>
                <a:lnTo>
                  <a:pt x="944116" y="285595"/>
                </a:lnTo>
                <a:lnTo>
                  <a:pt x="0" y="285595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02626">
            <a:off x="14551527" y="3982706"/>
            <a:ext cx="1554144" cy="864493"/>
          </a:xfrm>
          <a:custGeom>
            <a:avLst/>
            <a:gdLst/>
            <a:ahLst/>
            <a:cxnLst/>
            <a:rect l="l" t="t" r="r" b="b"/>
            <a:pathLst>
              <a:path w="1554144" h="864493">
                <a:moveTo>
                  <a:pt x="0" y="0"/>
                </a:moveTo>
                <a:lnTo>
                  <a:pt x="1554144" y="0"/>
                </a:lnTo>
                <a:lnTo>
                  <a:pt x="1554144" y="864493"/>
                </a:lnTo>
                <a:lnTo>
                  <a:pt x="0" y="864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94639">
            <a:off x="591876" y="532797"/>
            <a:ext cx="2051910" cy="2057400"/>
          </a:xfrm>
          <a:custGeom>
            <a:avLst/>
            <a:gdLst/>
            <a:ahLst/>
            <a:cxnLst/>
            <a:rect l="l" t="t" r="r" b="b"/>
            <a:pathLst>
              <a:path w="2051910" h="2057400">
                <a:moveTo>
                  <a:pt x="0" y="0"/>
                </a:moveTo>
                <a:lnTo>
                  <a:pt x="2051910" y="0"/>
                </a:lnTo>
                <a:lnTo>
                  <a:pt x="205191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83224" flipH="1">
            <a:off x="5908731" y="3847134"/>
            <a:ext cx="1793354" cy="472997"/>
          </a:xfrm>
          <a:custGeom>
            <a:avLst/>
            <a:gdLst/>
            <a:ahLst/>
            <a:cxnLst/>
            <a:rect l="l" t="t" r="r" b="b"/>
            <a:pathLst>
              <a:path w="1793354" h="472997">
                <a:moveTo>
                  <a:pt x="1793354" y="0"/>
                </a:moveTo>
                <a:lnTo>
                  <a:pt x="0" y="0"/>
                </a:lnTo>
                <a:lnTo>
                  <a:pt x="0" y="472997"/>
                </a:lnTo>
                <a:lnTo>
                  <a:pt x="1793354" y="472997"/>
                </a:lnTo>
                <a:lnTo>
                  <a:pt x="179335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748026" y="4236612"/>
            <a:ext cx="2587045" cy="1021883"/>
          </a:xfrm>
          <a:custGeom>
            <a:avLst/>
            <a:gdLst/>
            <a:ahLst/>
            <a:cxnLst/>
            <a:rect l="l" t="t" r="r" b="b"/>
            <a:pathLst>
              <a:path w="2587045" h="1021883">
                <a:moveTo>
                  <a:pt x="0" y="0"/>
                </a:moveTo>
                <a:lnTo>
                  <a:pt x="2587045" y="0"/>
                </a:lnTo>
                <a:lnTo>
                  <a:pt x="2587045" y="1021883"/>
                </a:lnTo>
                <a:lnTo>
                  <a:pt x="0" y="1021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977075">
            <a:off x="4441385" y="4883538"/>
            <a:ext cx="1453669" cy="2249390"/>
          </a:xfrm>
          <a:custGeom>
            <a:avLst/>
            <a:gdLst/>
            <a:ahLst/>
            <a:cxnLst/>
            <a:rect l="l" t="t" r="r" b="b"/>
            <a:pathLst>
              <a:path w="1453669" h="2249390">
                <a:moveTo>
                  <a:pt x="0" y="0"/>
                </a:moveTo>
                <a:lnTo>
                  <a:pt x="1453669" y="0"/>
                </a:lnTo>
                <a:lnTo>
                  <a:pt x="1453669" y="2249390"/>
                </a:lnTo>
                <a:lnTo>
                  <a:pt x="0" y="22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220310" y="5043924"/>
            <a:ext cx="1883569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Párta szél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02868" y="8159967"/>
            <a:ext cx="1555075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Hegyfal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8999954" y="7424300"/>
            <a:ext cx="1615083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Ujjhegy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/>
          </a:p>
        </p:txBody>
      </p:sp>
      <p:sp>
        <p:nvSpPr>
          <p:cNvPr id="25" name="TextBox 25"/>
          <p:cNvSpPr txBox="1"/>
          <p:nvPr/>
        </p:nvSpPr>
        <p:spPr>
          <a:xfrm>
            <a:off x="15159453" y="7894353"/>
            <a:ext cx="161240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Oldalfal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85043" y="5910219"/>
            <a:ext cx="1677710" cy="58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9"/>
              </a:lnSpc>
              <a:spcBef>
                <a:spcPct val="0"/>
              </a:spcBef>
            </a:pPr>
            <a:r>
              <a:rPr lang="en-US" sz="348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Sarokfal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27311" y="3761186"/>
            <a:ext cx="2620089" cy="58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9"/>
              </a:lnSpc>
              <a:spcBef>
                <a:spcPct val="0"/>
              </a:spcBef>
            </a:pPr>
            <a:r>
              <a:rPr lang="en-US" sz="348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Sarokvánkos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97700" y="3477978"/>
            <a:ext cx="104522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Csüd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/>
          </a:p>
        </p:txBody>
      </p:sp>
      <p:sp>
        <p:nvSpPr>
          <p:cNvPr id="29" name="TextBox 29"/>
          <p:cNvSpPr txBox="1"/>
          <p:nvPr/>
        </p:nvSpPr>
        <p:spPr>
          <a:xfrm>
            <a:off x="3386883" y="4348278"/>
            <a:ext cx="1100376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Párta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85342" y="543251"/>
            <a:ext cx="13911503" cy="96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  <a:spcBef>
                <a:spcPct val="0"/>
              </a:spcBef>
            </a:pPr>
            <a:r>
              <a:rPr lang="en-US" sz="558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külső felépítése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02813" y="2386431"/>
            <a:ext cx="5219450" cy="6636057"/>
          </a:xfrm>
          <a:custGeom>
            <a:avLst/>
            <a:gdLst/>
            <a:ahLst/>
            <a:cxnLst/>
            <a:rect l="l" t="t" r="r" b="b"/>
            <a:pathLst>
              <a:path w="5219450" h="6636057">
                <a:moveTo>
                  <a:pt x="0" y="0"/>
                </a:moveTo>
                <a:lnTo>
                  <a:pt x="5219450" y="0"/>
                </a:lnTo>
                <a:lnTo>
                  <a:pt x="5219450" y="6636057"/>
                </a:lnTo>
                <a:lnTo>
                  <a:pt x="0" y="6636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71" r="-16171"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4577308" y="7876296"/>
            <a:ext cx="2492234" cy="285115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AutoShape 5"/>
          <p:cNvSpPr/>
          <p:nvPr/>
        </p:nvSpPr>
        <p:spPr>
          <a:xfrm flipH="1">
            <a:off x="8013146" y="6240386"/>
            <a:ext cx="5130059" cy="468546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" name="TextBox 6"/>
          <p:cNvSpPr txBox="1"/>
          <p:nvPr/>
        </p:nvSpPr>
        <p:spPr>
          <a:xfrm>
            <a:off x="1940679" y="4043320"/>
            <a:ext cx="4903488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csűdcsont</a:t>
            </a:r>
          </a:p>
        </p:txBody>
      </p:sp>
      <p:sp>
        <p:nvSpPr>
          <p:cNvPr id="7" name="AutoShape 7"/>
          <p:cNvSpPr/>
          <p:nvPr/>
        </p:nvSpPr>
        <p:spPr>
          <a:xfrm>
            <a:off x="5692128" y="4535219"/>
            <a:ext cx="2920410" cy="608281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8" name="AutoShape 8"/>
          <p:cNvSpPr/>
          <p:nvPr/>
        </p:nvSpPr>
        <p:spPr>
          <a:xfrm flipH="1" flipV="1">
            <a:off x="8016311" y="7619438"/>
            <a:ext cx="3205952" cy="127790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Freeform 9"/>
          <p:cNvSpPr/>
          <p:nvPr/>
        </p:nvSpPr>
        <p:spPr>
          <a:xfrm>
            <a:off x="11389712" y="2549320"/>
            <a:ext cx="5869588" cy="1181255"/>
          </a:xfrm>
          <a:custGeom>
            <a:avLst/>
            <a:gdLst/>
            <a:ahLst/>
            <a:cxnLst/>
            <a:rect l="l" t="t" r="r" b="b"/>
            <a:pathLst>
              <a:path w="5869588" h="1181255">
                <a:moveTo>
                  <a:pt x="0" y="0"/>
                </a:moveTo>
                <a:lnTo>
                  <a:pt x="5869588" y="0"/>
                </a:lnTo>
                <a:lnTo>
                  <a:pt x="5869588" y="1181254"/>
                </a:lnTo>
                <a:lnTo>
                  <a:pt x="0" y="1181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86223">
            <a:off x="15001439" y="3901363"/>
            <a:ext cx="1789938" cy="4114800"/>
          </a:xfrm>
          <a:custGeom>
            <a:avLst/>
            <a:gdLst/>
            <a:ahLst/>
            <a:cxnLst/>
            <a:rect l="l" t="t" r="r" b="b"/>
            <a:pathLst>
              <a:path w="1789938" h="4114800">
                <a:moveTo>
                  <a:pt x="0" y="0"/>
                </a:moveTo>
                <a:lnTo>
                  <a:pt x="1789938" y="0"/>
                </a:lnTo>
                <a:lnTo>
                  <a:pt x="1789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5400000">
            <a:off x="-607004" y="1684583"/>
            <a:ext cx="5095367" cy="2910728"/>
          </a:xfrm>
          <a:custGeom>
            <a:avLst/>
            <a:gdLst/>
            <a:ahLst/>
            <a:cxnLst/>
            <a:rect l="l" t="t" r="r" b="b"/>
            <a:pathLst>
              <a:path w="5095367" h="2910728">
                <a:moveTo>
                  <a:pt x="0" y="0"/>
                </a:moveTo>
                <a:lnTo>
                  <a:pt x="5095367" y="0"/>
                </a:lnTo>
                <a:lnTo>
                  <a:pt x="5095367" y="2910728"/>
                </a:lnTo>
                <a:lnTo>
                  <a:pt x="0" y="2910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20913" y="487489"/>
            <a:ext cx="12966120" cy="92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9"/>
              </a:lnSpc>
              <a:spcBef>
                <a:spcPct val="0"/>
              </a:spcBef>
            </a:pPr>
            <a:r>
              <a:rPr lang="en-US" sz="545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pata csontos váza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66054" y="7800096"/>
            <a:ext cx="2411254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patacsont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43205" y="5892088"/>
            <a:ext cx="1282303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párta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82826" y="7286381"/>
            <a:ext cx="2271593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nyírcsont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91399" y="2647505"/>
            <a:ext cx="5059561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9" tooltip="https://wordwall.net/hu/resource/82005750/a-pata-csontos-v%c3%a1za"/>
              </a:rPr>
              <a:t>Ellenőrző feladat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72144" y="2331926"/>
            <a:ext cx="11301259" cy="5579997"/>
          </a:xfrm>
          <a:custGeom>
            <a:avLst/>
            <a:gdLst/>
            <a:ahLst/>
            <a:cxnLst/>
            <a:rect l="l" t="t" r="r" b="b"/>
            <a:pathLst>
              <a:path w="11301259" h="5579997">
                <a:moveTo>
                  <a:pt x="0" y="0"/>
                </a:moveTo>
                <a:lnTo>
                  <a:pt x="11301259" y="0"/>
                </a:lnTo>
                <a:lnTo>
                  <a:pt x="11301259" y="5579997"/>
                </a:lnTo>
                <a:lnTo>
                  <a:pt x="0" y="5579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26906" y="3168833"/>
            <a:ext cx="7229749" cy="3906183"/>
          </a:xfrm>
          <a:custGeom>
            <a:avLst/>
            <a:gdLst/>
            <a:ahLst/>
            <a:cxnLst/>
            <a:rect l="l" t="t" r="r" b="b"/>
            <a:pathLst>
              <a:path w="7229749" h="3906183">
                <a:moveTo>
                  <a:pt x="0" y="0"/>
                </a:moveTo>
                <a:lnTo>
                  <a:pt x="7229749" y="0"/>
                </a:lnTo>
                <a:lnTo>
                  <a:pt x="7229749" y="3906183"/>
                </a:lnTo>
                <a:lnTo>
                  <a:pt x="0" y="3906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72710" y="1782888"/>
            <a:ext cx="5008324" cy="5292129"/>
          </a:xfrm>
          <a:custGeom>
            <a:avLst/>
            <a:gdLst/>
            <a:ahLst/>
            <a:cxnLst/>
            <a:rect l="l" t="t" r="r" b="b"/>
            <a:pathLst>
              <a:path w="5008324" h="5292129">
                <a:moveTo>
                  <a:pt x="0" y="0"/>
                </a:moveTo>
                <a:lnTo>
                  <a:pt x="5008324" y="0"/>
                </a:lnTo>
                <a:lnTo>
                  <a:pt x="5008324" y="5292128"/>
                </a:lnTo>
                <a:lnTo>
                  <a:pt x="0" y="5292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41078" y="1782888"/>
            <a:ext cx="5951093" cy="6288321"/>
          </a:xfrm>
          <a:custGeom>
            <a:avLst/>
            <a:gdLst/>
            <a:ahLst/>
            <a:cxnLst/>
            <a:rect l="l" t="t" r="r" b="b"/>
            <a:pathLst>
              <a:path w="5951093" h="6288321">
                <a:moveTo>
                  <a:pt x="0" y="0"/>
                </a:moveTo>
                <a:lnTo>
                  <a:pt x="5951093" y="0"/>
                </a:lnTo>
                <a:lnTo>
                  <a:pt x="5951093" y="6288321"/>
                </a:lnTo>
                <a:lnTo>
                  <a:pt x="0" y="6288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99938">
            <a:off x="5409093" y="4428952"/>
            <a:ext cx="5008324" cy="5292129"/>
          </a:xfrm>
          <a:custGeom>
            <a:avLst/>
            <a:gdLst/>
            <a:ahLst/>
            <a:cxnLst/>
            <a:rect l="l" t="t" r="r" b="b"/>
            <a:pathLst>
              <a:path w="5008324" h="5292129">
                <a:moveTo>
                  <a:pt x="0" y="0"/>
                </a:moveTo>
                <a:lnTo>
                  <a:pt x="5008324" y="0"/>
                </a:lnTo>
                <a:lnTo>
                  <a:pt x="5008324" y="5292129"/>
                </a:lnTo>
                <a:lnTo>
                  <a:pt x="0" y="5292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80548">
            <a:off x="4673027" y="2478518"/>
            <a:ext cx="10254324" cy="10835403"/>
          </a:xfrm>
          <a:custGeom>
            <a:avLst/>
            <a:gdLst/>
            <a:ahLst/>
            <a:cxnLst/>
            <a:rect l="l" t="t" r="r" b="b"/>
            <a:pathLst>
              <a:path w="10254324" h="10835403">
                <a:moveTo>
                  <a:pt x="0" y="0"/>
                </a:moveTo>
                <a:lnTo>
                  <a:pt x="10254324" y="0"/>
                </a:lnTo>
                <a:lnTo>
                  <a:pt x="10254324" y="10835403"/>
                </a:lnTo>
                <a:lnTo>
                  <a:pt x="0" y="10835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645778">
            <a:off x="8670191" y="1061379"/>
            <a:ext cx="7726412" cy="8164242"/>
          </a:xfrm>
          <a:custGeom>
            <a:avLst/>
            <a:gdLst/>
            <a:ahLst/>
            <a:cxnLst/>
            <a:rect l="l" t="t" r="r" b="b"/>
            <a:pathLst>
              <a:path w="7726412" h="8164242">
                <a:moveTo>
                  <a:pt x="0" y="0"/>
                </a:moveTo>
                <a:lnTo>
                  <a:pt x="7726412" y="0"/>
                </a:lnTo>
                <a:lnTo>
                  <a:pt x="7726412" y="8164242"/>
                </a:lnTo>
                <a:lnTo>
                  <a:pt x="0" y="816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02522" y="6291903"/>
            <a:ext cx="2468395" cy="2456462"/>
          </a:xfrm>
          <a:custGeom>
            <a:avLst/>
            <a:gdLst/>
            <a:ahLst/>
            <a:cxnLst/>
            <a:rect l="l" t="t" r="r" b="b"/>
            <a:pathLst>
              <a:path w="2468395" h="2456462">
                <a:moveTo>
                  <a:pt x="0" y="0"/>
                </a:moveTo>
                <a:lnTo>
                  <a:pt x="2468396" y="0"/>
                </a:lnTo>
                <a:lnTo>
                  <a:pt x="2468396" y="2456462"/>
                </a:lnTo>
                <a:lnTo>
                  <a:pt x="0" y="2456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182" b="-30182"/>
            </a:stretch>
          </a:blipFill>
        </p:spPr>
      </p:sp>
      <p:sp>
        <p:nvSpPr>
          <p:cNvPr id="11" name="Freeform 11"/>
          <p:cNvSpPr/>
          <p:nvPr/>
        </p:nvSpPr>
        <p:spPr>
          <a:xfrm rot="-8473224">
            <a:off x="14349424" y="6219080"/>
            <a:ext cx="1753576" cy="2798516"/>
          </a:xfrm>
          <a:custGeom>
            <a:avLst/>
            <a:gdLst/>
            <a:ahLst/>
            <a:cxnLst/>
            <a:rect l="l" t="t" r="r" b="b"/>
            <a:pathLst>
              <a:path w="1753576" h="2798516">
                <a:moveTo>
                  <a:pt x="0" y="0"/>
                </a:moveTo>
                <a:lnTo>
                  <a:pt x="1753577" y="0"/>
                </a:lnTo>
                <a:lnTo>
                  <a:pt x="1753577" y="2798515"/>
                </a:lnTo>
                <a:lnTo>
                  <a:pt x="0" y="2798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29532" y="6744962"/>
            <a:ext cx="1994746" cy="873375"/>
          </a:xfrm>
          <a:custGeom>
            <a:avLst/>
            <a:gdLst/>
            <a:ahLst/>
            <a:cxnLst/>
            <a:rect l="l" t="t" r="r" b="b"/>
            <a:pathLst>
              <a:path w="1994746" h="873375">
                <a:moveTo>
                  <a:pt x="0" y="0"/>
                </a:moveTo>
                <a:lnTo>
                  <a:pt x="1994747" y="0"/>
                </a:lnTo>
                <a:lnTo>
                  <a:pt x="1994747" y="873375"/>
                </a:lnTo>
                <a:lnTo>
                  <a:pt x="0" y="8733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49390" y="6291903"/>
            <a:ext cx="1994746" cy="696394"/>
          </a:xfrm>
          <a:custGeom>
            <a:avLst/>
            <a:gdLst/>
            <a:ahLst/>
            <a:cxnLst/>
            <a:rect l="l" t="t" r="r" b="b"/>
            <a:pathLst>
              <a:path w="1994746" h="696394">
                <a:moveTo>
                  <a:pt x="0" y="0"/>
                </a:moveTo>
                <a:lnTo>
                  <a:pt x="1994746" y="0"/>
                </a:lnTo>
                <a:lnTo>
                  <a:pt x="1994746" y="696394"/>
                </a:lnTo>
                <a:lnTo>
                  <a:pt x="0" y="696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541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72144" y="4710365"/>
            <a:ext cx="3504728" cy="3487785"/>
          </a:xfrm>
          <a:custGeom>
            <a:avLst/>
            <a:gdLst/>
            <a:ahLst/>
            <a:cxnLst/>
            <a:rect l="l" t="t" r="r" b="b"/>
            <a:pathLst>
              <a:path w="3504728" h="3487785">
                <a:moveTo>
                  <a:pt x="0" y="0"/>
                </a:moveTo>
                <a:lnTo>
                  <a:pt x="3504728" y="0"/>
                </a:lnTo>
                <a:lnTo>
                  <a:pt x="3504728" y="3487785"/>
                </a:lnTo>
                <a:lnTo>
                  <a:pt x="0" y="3487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182" b="-3018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46588" y="7029749"/>
            <a:ext cx="2212712" cy="980770"/>
          </a:xfrm>
          <a:custGeom>
            <a:avLst/>
            <a:gdLst/>
            <a:ahLst/>
            <a:cxnLst/>
            <a:rect l="l" t="t" r="r" b="b"/>
            <a:pathLst>
              <a:path w="2212712" h="980770">
                <a:moveTo>
                  <a:pt x="0" y="0"/>
                </a:moveTo>
                <a:lnTo>
                  <a:pt x="2212712" y="0"/>
                </a:lnTo>
                <a:lnTo>
                  <a:pt x="2212712" y="980770"/>
                </a:lnTo>
                <a:lnTo>
                  <a:pt x="0" y="980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229027" y="9047374"/>
            <a:ext cx="10417208" cy="976613"/>
          </a:xfrm>
          <a:custGeom>
            <a:avLst/>
            <a:gdLst/>
            <a:ahLst/>
            <a:cxnLst/>
            <a:rect l="l" t="t" r="r" b="b"/>
            <a:pathLst>
              <a:path w="10417208" h="976613">
                <a:moveTo>
                  <a:pt x="0" y="0"/>
                </a:moveTo>
                <a:lnTo>
                  <a:pt x="10417208" y="0"/>
                </a:lnTo>
                <a:lnTo>
                  <a:pt x="10417208" y="976613"/>
                </a:lnTo>
                <a:lnTo>
                  <a:pt x="0" y="976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701546" y="816530"/>
            <a:ext cx="9218057" cy="2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62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903"/>
              </a:lnSpc>
              <a:spcBef>
                <a:spcPct val="0"/>
              </a:spcBef>
            </a:pPr>
            <a:r>
              <a:rPr lang="en-US" sz="350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350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hegyfal, az oldalfal és a sarokfal hosszának</a:t>
            </a:r>
          </a:p>
          <a:p>
            <a:pPr algn="ctr">
              <a:lnSpc>
                <a:spcPts val="4903"/>
              </a:lnSpc>
              <a:spcBef>
                <a:spcPct val="0"/>
              </a:spcBef>
            </a:pPr>
            <a:r>
              <a:rPr lang="en-US" sz="350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aránya 3:2:1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4403" y="408271"/>
            <a:ext cx="3704987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Az elülső pata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110267" y="1355552"/>
            <a:ext cx="5624751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terültebb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talp felülete nagyobb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laposabb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45° dőlési szögű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nagyobb, </a:t>
            </a:r>
            <a:r>
              <a:rPr lang="en-US" sz="3500" i="1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mint a hátulsó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93371" y="2099223"/>
            <a:ext cx="11301259" cy="6088553"/>
          </a:xfrm>
          <a:custGeom>
            <a:avLst/>
            <a:gdLst/>
            <a:ahLst/>
            <a:cxnLst/>
            <a:rect l="l" t="t" r="r" b="b"/>
            <a:pathLst>
              <a:path w="11301259" h="6088553">
                <a:moveTo>
                  <a:pt x="0" y="0"/>
                </a:moveTo>
                <a:lnTo>
                  <a:pt x="11301258" y="0"/>
                </a:lnTo>
                <a:lnTo>
                  <a:pt x="11301258" y="6088554"/>
                </a:lnTo>
                <a:lnTo>
                  <a:pt x="0" y="608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22674" y="3543425"/>
            <a:ext cx="6079721" cy="3623755"/>
          </a:xfrm>
          <a:custGeom>
            <a:avLst/>
            <a:gdLst/>
            <a:ahLst/>
            <a:cxnLst/>
            <a:rect l="l" t="t" r="r" b="b"/>
            <a:pathLst>
              <a:path w="6079721" h="3623755">
                <a:moveTo>
                  <a:pt x="0" y="0"/>
                </a:moveTo>
                <a:lnTo>
                  <a:pt x="6079721" y="0"/>
                </a:lnTo>
                <a:lnTo>
                  <a:pt x="6079721" y="3623755"/>
                </a:lnTo>
                <a:lnTo>
                  <a:pt x="0" y="3623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81508" y="746678"/>
            <a:ext cx="6348055" cy="8351279"/>
          </a:xfrm>
          <a:custGeom>
            <a:avLst/>
            <a:gdLst/>
            <a:ahLst/>
            <a:cxnLst/>
            <a:rect l="l" t="t" r="r" b="b"/>
            <a:pathLst>
              <a:path w="6348055" h="8351279">
                <a:moveTo>
                  <a:pt x="0" y="0"/>
                </a:moveTo>
                <a:lnTo>
                  <a:pt x="6348055" y="0"/>
                </a:lnTo>
                <a:lnTo>
                  <a:pt x="6348055" y="8351279"/>
                </a:lnTo>
                <a:lnTo>
                  <a:pt x="0" y="8351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138221">
            <a:off x="5459075" y="2093126"/>
            <a:ext cx="9218853" cy="12128001"/>
          </a:xfrm>
          <a:custGeom>
            <a:avLst/>
            <a:gdLst/>
            <a:ahLst/>
            <a:cxnLst/>
            <a:rect l="l" t="t" r="r" b="b"/>
            <a:pathLst>
              <a:path w="9218853" h="12128001">
                <a:moveTo>
                  <a:pt x="0" y="0"/>
                </a:moveTo>
                <a:lnTo>
                  <a:pt x="9218853" y="0"/>
                </a:lnTo>
                <a:lnTo>
                  <a:pt x="9218853" y="12128000"/>
                </a:lnTo>
                <a:lnTo>
                  <a:pt x="0" y="1212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03372">
            <a:off x="8455824" y="101323"/>
            <a:ext cx="7558294" cy="9943427"/>
          </a:xfrm>
          <a:custGeom>
            <a:avLst/>
            <a:gdLst/>
            <a:ahLst/>
            <a:cxnLst/>
            <a:rect l="l" t="t" r="r" b="b"/>
            <a:pathLst>
              <a:path w="7558294" h="9943427">
                <a:moveTo>
                  <a:pt x="0" y="0"/>
                </a:moveTo>
                <a:lnTo>
                  <a:pt x="7558293" y="0"/>
                </a:lnTo>
                <a:lnTo>
                  <a:pt x="7558293" y="9943427"/>
                </a:lnTo>
                <a:lnTo>
                  <a:pt x="0" y="9943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62489" y="3187180"/>
            <a:ext cx="4397543" cy="4336246"/>
          </a:xfrm>
          <a:custGeom>
            <a:avLst/>
            <a:gdLst/>
            <a:ahLst/>
            <a:cxnLst/>
            <a:rect l="l" t="t" r="r" b="b"/>
            <a:pathLst>
              <a:path w="4397543" h="4336246">
                <a:moveTo>
                  <a:pt x="0" y="0"/>
                </a:moveTo>
                <a:lnTo>
                  <a:pt x="4397543" y="0"/>
                </a:lnTo>
                <a:lnTo>
                  <a:pt x="4397543" y="4336246"/>
                </a:lnTo>
                <a:lnTo>
                  <a:pt x="0" y="43362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3416"/>
            </a:stretch>
          </a:blipFill>
        </p:spPr>
      </p:sp>
      <p:sp>
        <p:nvSpPr>
          <p:cNvPr id="9" name="Freeform 9"/>
          <p:cNvSpPr/>
          <p:nvPr/>
        </p:nvSpPr>
        <p:spPr>
          <a:xfrm rot="3131279">
            <a:off x="6046823" y="4184872"/>
            <a:ext cx="4565479" cy="6006185"/>
          </a:xfrm>
          <a:custGeom>
            <a:avLst/>
            <a:gdLst/>
            <a:ahLst/>
            <a:cxnLst/>
            <a:rect l="l" t="t" r="r" b="b"/>
            <a:pathLst>
              <a:path w="4565479" h="6006185">
                <a:moveTo>
                  <a:pt x="0" y="0"/>
                </a:moveTo>
                <a:lnTo>
                  <a:pt x="4565480" y="0"/>
                </a:lnTo>
                <a:lnTo>
                  <a:pt x="4565480" y="6006185"/>
                </a:lnTo>
                <a:lnTo>
                  <a:pt x="0" y="6006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5334" y="6452434"/>
            <a:ext cx="1540201" cy="2468542"/>
          </a:xfrm>
          <a:custGeom>
            <a:avLst/>
            <a:gdLst/>
            <a:ahLst/>
            <a:cxnLst/>
            <a:rect l="l" t="t" r="r" b="b"/>
            <a:pathLst>
              <a:path w="1540201" h="2468542">
                <a:moveTo>
                  <a:pt x="0" y="0"/>
                </a:moveTo>
                <a:lnTo>
                  <a:pt x="1540201" y="0"/>
                </a:lnTo>
                <a:lnTo>
                  <a:pt x="1540201" y="2468542"/>
                </a:lnTo>
                <a:lnTo>
                  <a:pt x="0" y="2468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921150">
            <a:off x="14697792" y="6289958"/>
            <a:ext cx="1700208" cy="2724992"/>
          </a:xfrm>
          <a:custGeom>
            <a:avLst/>
            <a:gdLst/>
            <a:ahLst/>
            <a:cxnLst/>
            <a:rect l="l" t="t" r="r" b="b"/>
            <a:pathLst>
              <a:path w="1700208" h="2724992">
                <a:moveTo>
                  <a:pt x="0" y="0"/>
                </a:moveTo>
                <a:lnTo>
                  <a:pt x="1700208" y="0"/>
                </a:lnTo>
                <a:lnTo>
                  <a:pt x="1700208" y="2724991"/>
                </a:lnTo>
                <a:lnTo>
                  <a:pt x="0" y="27249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55535" y="5790941"/>
            <a:ext cx="1280120" cy="2051699"/>
          </a:xfrm>
          <a:custGeom>
            <a:avLst/>
            <a:gdLst/>
            <a:ahLst/>
            <a:cxnLst/>
            <a:rect l="l" t="t" r="r" b="b"/>
            <a:pathLst>
              <a:path w="1280120" h="2051699">
                <a:moveTo>
                  <a:pt x="0" y="0"/>
                </a:moveTo>
                <a:lnTo>
                  <a:pt x="1280120" y="0"/>
                </a:lnTo>
                <a:lnTo>
                  <a:pt x="1280120" y="2051698"/>
                </a:lnTo>
                <a:lnTo>
                  <a:pt x="0" y="2051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50644" y="7187964"/>
            <a:ext cx="1944952" cy="856202"/>
          </a:xfrm>
          <a:custGeom>
            <a:avLst/>
            <a:gdLst/>
            <a:ahLst/>
            <a:cxnLst/>
            <a:rect l="l" t="t" r="r" b="b"/>
            <a:pathLst>
              <a:path w="1944952" h="856202">
                <a:moveTo>
                  <a:pt x="0" y="0"/>
                </a:moveTo>
                <a:lnTo>
                  <a:pt x="1944951" y="0"/>
                </a:lnTo>
                <a:lnTo>
                  <a:pt x="1944951" y="856202"/>
                </a:lnTo>
                <a:lnTo>
                  <a:pt x="0" y="8562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155535" y="6452434"/>
            <a:ext cx="2076360" cy="914050"/>
          </a:xfrm>
          <a:custGeom>
            <a:avLst/>
            <a:gdLst/>
            <a:ahLst/>
            <a:cxnLst/>
            <a:rect l="l" t="t" r="r" b="b"/>
            <a:pathLst>
              <a:path w="2076360" h="914050">
                <a:moveTo>
                  <a:pt x="0" y="0"/>
                </a:moveTo>
                <a:lnTo>
                  <a:pt x="2076360" y="0"/>
                </a:lnTo>
                <a:lnTo>
                  <a:pt x="2076360" y="914049"/>
                </a:lnTo>
                <a:lnTo>
                  <a:pt x="0" y="9140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99662" y="7143280"/>
            <a:ext cx="2159638" cy="945571"/>
          </a:xfrm>
          <a:custGeom>
            <a:avLst/>
            <a:gdLst/>
            <a:ahLst/>
            <a:cxnLst/>
            <a:rect l="l" t="t" r="r" b="b"/>
            <a:pathLst>
              <a:path w="2159638" h="945571">
                <a:moveTo>
                  <a:pt x="0" y="0"/>
                </a:moveTo>
                <a:lnTo>
                  <a:pt x="2159638" y="0"/>
                </a:lnTo>
                <a:lnTo>
                  <a:pt x="2159638" y="945571"/>
                </a:lnTo>
                <a:lnTo>
                  <a:pt x="0" y="9455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3663448" y="8950033"/>
            <a:ext cx="851405" cy="1467939"/>
          </a:xfrm>
          <a:custGeom>
            <a:avLst/>
            <a:gdLst/>
            <a:ahLst/>
            <a:cxnLst/>
            <a:rect l="l" t="t" r="r" b="b"/>
            <a:pathLst>
              <a:path w="851405" h="1467939">
                <a:moveTo>
                  <a:pt x="0" y="0"/>
                </a:moveTo>
                <a:lnTo>
                  <a:pt x="851404" y="0"/>
                </a:lnTo>
                <a:lnTo>
                  <a:pt x="851404" y="1467939"/>
                </a:lnTo>
                <a:lnTo>
                  <a:pt x="0" y="146793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17906" y="460554"/>
            <a:ext cx="368688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hátulsó pata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0" y="1617142"/>
            <a:ext cx="7697089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meredekebb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talpi felület keskenyebb,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mélyebb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dőlési szög 55°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kisebb, </a:t>
            </a:r>
            <a:r>
              <a:rPr lang="en-US" sz="3500" i="1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mint az elülső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54941" y="1626667"/>
            <a:ext cx="10133059" cy="595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  <a:spcBef>
                <a:spcPct val="0"/>
              </a:spcBef>
            </a:pPr>
            <a:r>
              <a:rPr lang="en-US" sz="357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hegyfal, oldalfal és sarokfal hosszaránya 4:3:2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81508" y="8147045"/>
            <a:ext cx="12336066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talp homorúbb, a nyír rövidebb</a:t>
            </a:r>
          </a:p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nyír teste és szára erősebb, a nyírbarázdák mélyebbek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csúszást megakadályozza!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Custom</PresentationFormat>
  <Paragraphs>108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Open Sans Bold</vt:lpstr>
      <vt:lpstr>Open Sans</vt:lpstr>
      <vt:lpstr>Calibri</vt:lpstr>
      <vt:lpstr>Open Sans Italics</vt:lpstr>
      <vt:lpstr>Adumu Regular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22.A  PATA  FELÉPÍTÉSE</dc:title>
  <dc:creator>User</dc:creator>
  <cp:lastModifiedBy>User</cp:lastModifiedBy>
  <cp:revision>1</cp:revision>
  <dcterms:created xsi:type="dcterms:W3CDTF">2006-08-16T00:00:00Z</dcterms:created>
  <dcterms:modified xsi:type="dcterms:W3CDTF">2026-01-31T13:04:40Z</dcterms:modified>
  <dc:identifier>DAG6rGsTmd4</dc:identifier>
</cp:coreProperties>
</file>