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Vollkorn Bold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Freckle Face" charset="0"/>
      <p:regular r:id="rId18"/>
    </p:embeddedFont>
    <p:embeddedFont>
      <p:font typeface="Vollkorn Italics" charset="0"/>
      <p:regular r:id="rId19"/>
    </p:embeddedFont>
    <p:embeddedFont>
      <p:font typeface="Vollkorn" charset="0"/>
      <p:regular r:id="rId20"/>
    </p:embeddedFont>
    <p:embeddedFont>
      <p:font typeface="Open Sans 1" charset="0"/>
      <p:regular r:id="rId21"/>
    </p:embeddedFont>
    <p:embeddedFont>
      <p:font typeface="Cardo Bold" charset="-79"/>
      <p:regular r:id="rId22"/>
    </p:embeddedFont>
    <p:embeddedFont>
      <p:font typeface="Open Sans 2 Bold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hu/resource/8127695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hu/resource/8127695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t="-11414" b="-710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68435" y="281218"/>
            <a:ext cx="10951131" cy="4862282"/>
            <a:chOff x="0" y="0"/>
            <a:chExt cx="14601507" cy="6483043"/>
          </a:xfrm>
        </p:grpSpPr>
        <p:sp>
          <p:nvSpPr>
            <p:cNvPr id="4" name="TextBox 4"/>
            <p:cNvSpPr txBox="1"/>
            <p:nvPr/>
          </p:nvSpPr>
          <p:spPr>
            <a:xfrm>
              <a:off x="0" y="2983529"/>
              <a:ext cx="14601507" cy="1694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16"/>
                </a:lnSpc>
              </a:pPr>
              <a:r>
                <a:rPr lang="en-US" sz="9216" b="1" spc="92">
                  <a:solidFill>
                    <a:srgbClr val="FFFFFF"/>
                  </a:solidFill>
                  <a:latin typeface="Vollkorn Bold"/>
                  <a:ea typeface="Vollkorn Bold"/>
                  <a:cs typeface="Vollkorn Bold"/>
                  <a:sym typeface="Vollkorn Bold"/>
                </a:rPr>
                <a:t>NYEREG TÍPUSOK 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19136"/>
              <a:ext cx="14601507" cy="552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7"/>
                </a:lnSpc>
              </a:pPr>
              <a:endParaRPr/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6685171" y="0"/>
              <a:ext cx="1231165" cy="1231165"/>
            </a:xfrm>
            <a:custGeom>
              <a:avLst/>
              <a:gdLst/>
              <a:ahLst/>
              <a:cxnLst/>
              <a:rect l="l" t="t" r="r" b="b"/>
              <a:pathLst>
                <a:path w="1231165" h="1231165">
                  <a:moveTo>
                    <a:pt x="0" y="1231165"/>
                  </a:moveTo>
                  <a:lnTo>
                    <a:pt x="1231165" y="1231165"/>
                  </a:lnTo>
                  <a:lnTo>
                    <a:pt x="1231165" y="0"/>
                  </a:lnTo>
                  <a:lnTo>
                    <a:pt x="0" y="0"/>
                  </a:lnTo>
                  <a:lnTo>
                    <a:pt x="0" y="1231165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6353844"/>
              <a:ext cx="14601507" cy="129199"/>
              <a:chOff x="0" y="0"/>
              <a:chExt cx="40188243" cy="3556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92710" y="34947"/>
                <a:ext cx="40056163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0056163" h="277644">
                    <a:moveTo>
                      <a:pt x="39653574" y="19663"/>
                    </a:moveTo>
                    <a:cubicBezTo>
                      <a:pt x="39606582" y="23473"/>
                      <a:pt x="39545624" y="32363"/>
                      <a:pt x="39502442" y="23473"/>
                    </a:cubicBezTo>
                    <a:cubicBezTo>
                      <a:pt x="39320832" y="28553"/>
                      <a:pt x="39139224" y="-13357"/>
                      <a:pt x="38953803" y="4423"/>
                    </a:cubicBezTo>
                    <a:cubicBezTo>
                      <a:pt x="38963963" y="10773"/>
                      <a:pt x="38953803" y="20933"/>
                      <a:pt x="38943642" y="24743"/>
                    </a:cubicBezTo>
                    <a:lnTo>
                      <a:pt x="38941103" y="18393"/>
                    </a:lnTo>
                    <a:lnTo>
                      <a:pt x="38927132" y="31093"/>
                    </a:lnTo>
                    <a:cubicBezTo>
                      <a:pt x="38913163" y="32363"/>
                      <a:pt x="38919513" y="15853"/>
                      <a:pt x="38930942" y="13313"/>
                    </a:cubicBezTo>
                    <a:cubicBezTo>
                      <a:pt x="38857282" y="13313"/>
                      <a:pt x="38791242" y="19663"/>
                      <a:pt x="38718853" y="15853"/>
                    </a:cubicBezTo>
                    <a:cubicBezTo>
                      <a:pt x="38713774" y="36173"/>
                      <a:pt x="38682024" y="17123"/>
                      <a:pt x="38679482" y="37443"/>
                    </a:cubicBezTo>
                    <a:cubicBezTo>
                      <a:pt x="38675674" y="33633"/>
                      <a:pt x="38679482" y="32363"/>
                      <a:pt x="38680753" y="28553"/>
                    </a:cubicBezTo>
                    <a:cubicBezTo>
                      <a:pt x="38666782" y="31093"/>
                      <a:pt x="38656624" y="33633"/>
                      <a:pt x="38647732" y="34903"/>
                    </a:cubicBezTo>
                    <a:cubicBezTo>
                      <a:pt x="38397418" y="37443"/>
                      <a:pt x="38264896" y="32363"/>
                      <a:pt x="37882057" y="14583"/>
                    </a:cubicBezTo>
                    <a:cubicBezTo>
                      <a:pt x="35629196" y="-1927"/>
                      <a:pt x="33464687" y="12043"/>
                      <a:pt x="31256003" y="5693"/>
                    </a:cubicBezTo>
                    <a:cubicBezTo>
                      <a:pt x="29017864" y="9503"/>
                      <a:pt x="26809180" y="27283"/>
                      <a:pt x="24512146" y="32363"/>
                    </a:cubicBezTo>
                    <a:cubicBezTo>
                      <a:pt x="24158757" y="64113"/>
                      <a:pt x="23672849" y="48873"/>
                      <a:pt x="23260558" y="76813"/>
                    </a:cubicBezTo>
                    <a:lnTo>
                      <a:pt x="23290008" y="66653"/>
                    </a:lnTo>
                    <a:cubicBezTo>
                      <a:pt x="22936619" y="80623"/>
                      <a:pt x="22848271" y="64113"/>
                      <a:pt x="22391809" y="52683"/>
                    </a:cubicBezTo>
                    <a:cubicBezTo>
                      <a:pt x="22391809" y="64113"/>
                      <a:pt x="22215116" y="55223"/>
                      <a:pt x="22288739" y="74273"/>
                    </a:cubicBezTo>
                    <a:cubicBezTo>
                      <a:pt x="22126768" y="89513"/>
                      <a:pt x="22008969" y="47603"/>
                      <a:pt x="21788100" y="56493"/>
                    </a:cubicBezTo>
                    <a:cubicBezTo>
                      <a:pt x="21773380" y="50143"/>
                      <a:pt x="21788100" y="67923"/>
                      <a:pt x="21743929" y="61573"/>
                    </a:cubicBezTo>
                    <a:cubicBezTo>
                      <a:pt x="21169671" y="84433"/>
                      <a:pt x="21861724" y="51413"/>
                      <a:pt x="21110774" y="33633"/>
                    </a:cubicBezTo>
                    <a:cubicBezTo>
                      <a:pt x="20080054" y="39983"/>
                      <a:pt x="19034609" y="59033"/>
                      <a:pt x="18048060" y="47603"/>
                    </a:cubicBezTo>
                    <a:cubicBezTo>
                      <a:pt x="18106961" y="46333"/>
                      <a:pt x="18136408" y="61573"/>
                      <a:pt x="18033337" y="61573"/>
                    </a:cubicBezTo>
                    <a:cubicBezTo>
                      <a:pt x="17930266" y="31093"/>
                      <a:pt x="17694672" y="69193"/>
                      <a:pt x="17517978" y="57763"/>
                    </a:cubicBezTo>
                    <a:cubicBezTo>
                      <a:pt x="17532701" y="51413"/>
                      <a:pt x="17621049" y="50143"/>
                      <a:pt x="17665223" y="46333"/>
                    </a:cubicBezTo>
                    <a:cubicBezTo>
                      <a:pt x="17223486" y="33633"/>
                      <a:pt x="16840647" y="52683"/>
                      <a:pt x="16428361" y="39983"/>
                    </a:cubicBezTo>
                    <a:cubicBezTo>
                      <a:pt x="16030796" y="52683"/>
                      <a:pt x="15544886" y="26013"/>
                      <a:pt x="15279843" y="41253"/>
                    </a:cubicBezTo>
                    <a:cubicBezTo>
                      <a:pt x="15338740" y="29823"/>
                      <a:pt x="15103147" y="32363"/>
                      <a:pt x="15014800" y="26013"/>
                    </a:cubicBezTo>
                    <a:cubicBezTo>
                      <a:pt x="14720310" y="61573"/>
                      <a:pt x="14219672" y="13313"/>
                      <a:pt x="13866284" y="37443"/>
                    </a:cubicBezTo>
                    <a:lnTo>
                      <a:pt x="13881009" y="31093"/>
                    </a:lnTo>
                    <a:cubicBezTo>
                      <a:pt x="12776666" y="33633"/>
                      <a:pt x="11583976" y="26013"/>
                      <a:pt x="10450184" y="42523"/>
                    </a:cubicBezTo>
                    <a:cubicBezTo>
                      <a:pt x="9802304" y="46333"/>
                      <a:pt x="9080798" y="14583"/>
                      <a:pt x="8374019" y="29823"/>
                    </a:cubicBezTo>
                    <a:cubicBezTo>
                      <a:pt x="8241498" y="34903"/>
                      <a:pt x="8344570" y="42523"/>
                      <a:pt x="8241498" y="45063"/>
                    </a:cubicBezTo>
                    <a:cubicBezTo>
                      <a:pt x="8064804" y="43793"/>
                      <a:pt x="8241498" y="33633"/>
                      <a:pt x="8167876" y="29823"/>
                    </a:cubicBezTo>
                    <a:cubicBezTo>
                      <a:pt x="7814487" y="43793"/>
                      <a:pt x="7358024" y="27283"/>
                      <a:pt x="6916287" y="27283"/>
                    </a:cubicBezTo>
                    <a:cubicBezTo>
                      <a:pt x="6857390" y="32363"/>
                      <a:pt x="6739593" y="34903"/>
                      <a:pt x="6783767" y="42523"/>
                    </a:cubicBezTo>
                    <a:cubicBezTo>
                      <a:pt x="6297856" y="18393"/>
                      <a:pt x="5635250" y="51413"/>
                      <a:pt x="5134614" y="32363"/>
                    </a:cubicBezTo>
                    <a:cubicBezTo>
                      <a:pt x="5311310" y="62843"/>
                      <a:pt x="4840122" y="48873"/>
                      <a:pt x="4663428" y="56493"/>
                    </a:cubicBezTo>
                    <a:cubicBezTo>
                      <a:pt x="4560356" y="55223"/>
                      <a:pt x="4560356" y="47603"/>
                      <a:pt x="4589805" y="41253"/>
                    </a:cubicBezTo>
                    <a:cubicBezTo>
                      <a:pt x="4221691" y="45063"/>
                      <a:pt x="4030271" y="46333"/>
                      <a:pt x="3573810" y="37443"/>
                    </a:cubicBezTo>
                    <a:cubicBezTo>
                      <a:pt x="3367665" y="41253"/>
                      <a:pt x="3308768" y="57763"/>
                      <a:pt x="3058451" y="52683"/>
                    </a:cubicBezTo>
                    <a:cubicBezTo>
                      <a:pt x="2911205" y="31093"/>
                      <a:pt x="2543091" y="51413"/>
                      <a:pt x="2307497" y="43793"/>
                    </a:cubicBezTo>
                    <a:cubicBezTo>
                      <a:pt x="2366396" y="61573"/>
                      <a:pt x="2057179" y="76813"/>
                      <a:pt x="1821585" y="69193"/>
                    </a:cubicBezTo>
                    <a:lnTo>
                      <a:pt x="1895208" y="43793"/>
                    </a:lnTo>
                    <a:cubicBezTo>
                      <a:pt x="1806862" y="45063"/>
                      <a:pt x="171851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59614" y="224133"/>
                      <a:pt x="1880483" y="225403"/>
                      <a:pt x="2219148" y="236833"/>
                    </a:cubicBezTo>
                    <a:cubicBezTo>
                      <a:pt x="2071903" y="231753"/>
                      <a:pt x="2219148" y="220323"/>
                      <a:pt x="2292771" y="219053"/>
                    </a:cubicBezTo>
                    <a:lnTo>
                      <a:pt x="2454740" y="236833"/>
                    </a:lnTo>
                    <a:cubicBezTo>
                      <a:pt x="2646160" y="246993"/>
                      <a:pt x="2911203" y="230483"/>
                      <a:pt x="3087897" y="220323"/>
                    </a:cubicBezTo>
                    <a:cubicBezTo>
                      <a:pt x="3117346" y="224133"/>
                      <a:pt x="3132071" y="229213"/>
                      <a:pt x="3132071" y="233023"/>
                    </a:cubicBezTo>
                    <a:cubicBezTo>
                      <a:pt x="3308766" y="244453"/>
                      <a:pt x="3308766" y="222863"/>
                      <a:pt x="3382388" y="219053"/>
                    </a:cubicBezTo>
                    <a:lnTo>
                      <a:pt x="3500185" y="231753"/>
                    </a:lnTo>
                    <a:lnTo>
                      <a:pt x="3529634" y="219053"/>
                    </a:lnTo>
                    <a:cubicBezTo>
                      <a:pt x="3706328" y="211433"/>
                      <a:pt x="3941922" y="215243"/>
                      <a:pt x="3912474" y="235563"/>
                    </a:cubicBezTo>
                    <a:cubicBezTo>
                      <a:pt x="3986096" y="231753"/>
                      <a:pt x="4044994" y="227943"/>
                      <a:pt x="3956646" y="221593"/>
                    </a:cubicBezTo>
                    <a:cubicBezTo>
                      <a:pt x="4133342" y="233023"/>
                      <a:pt x="4604528" y="233023"/>
                      <a:pt x="4913743" y="226673"/>
                    </a:cubicBezTo>
                    <a:cubicBezTo>
                      <a:pt x="4766497" y="221593"/>
                      <a:pt x="4781222" y="215243"/>
                      <a:pt x="4766497" y="202543"/>
                    </a:cubicBezTo>
                    <a:cubicBezTo>
                      <a:pt x="4928468" y="180953"/>
                      <a:pt x="4943193" y="206353"/>
                      <a:pt x="5075714" y="193653"/>
                    </a:cubicBezTo>
                    <a:cubicBezTo>
                      <a:pt x="5075714" y="201273"/>
                      <a:pt x="5222960" y="210163"/>
                      <a:pt x="5075714" y="215243"/>
                    </a:cubicBezTo>
                    <a:cubicBezTo>
                      <a:pt x="5488002" y="243183"/>
                      <a:pt x="6076985" y="220323"/>
                      <a:pt x="6607068" y="226673"/>
                    </a:cubicBezTo>
                    <a:cubicBezTo>
                      <a:pt x="6710142" y="222863"/>
                      <a:pt x="6680691" y="220323"/>
                      <a:pt x="6724865" y="213973"/>
                    </a:cubicBezTo>
                    <a:cubicBezTo>
                      <a:pt x="7063531" y="235563"/>
                      <a:pt x="7461094" y="212703"/>
                      <a:pt x="7814485" y="222863"/>
                    </a:cubicBezTo>
                    <a:cubicBezTo>
                      <a:pt x="7740862" y="213973"/>
                      <a:pt x="7843933" y="188573"/>
                      <a:pt x="8050077" y="187303"/>
                    </a:cubicBezTo>
                    <a:cubicBezTo>
                      <a:pt x="8270945" y="169523"/>
                      <a:pt x="8138425" y="212703"/>
                      <a:pt x="8329845" y="222863"/>
                    </a:cubicBezTo>
                    <a:cubicBezTo>
                      <a:pt x="8432916" y="213973"/>
                      <a:pt x="8609611" y="212703"/>
                      <a:pt x="8683233" y="213973"/>
                    </a:cubicBezTo>
                    <a:lnTo>
                      <a:pt x="8683233" y="216513"/>
                    </a:lnTo>
                    <a:cubicBezTo>
                      <a:pt x="8801030" y="206353"/>
                      <a:pt x="8992450" y="201273"/>
                      <a:pt x="9139696" y="210163"/>
                    </a:cubicBezTo>
                    <a:lnTo>
                      <a:pt x="9110245" y="211433"/>
                    </a:lnTo>
                    <a:cubicBezTo>
                      <a:pt x="9228042" y="212703"/>
                      <a:pt x="9360564" y="224133"/>
                      <a:pt x="9478359" y="222863"/>
                    </a:cubicBezTo>
                    <a:cubicBezTo>
                      <a:pt x="9537259" y="206353"/>
                      <a:pt x="9831750" y="216513"/>
                      <a:pt x="9905374" y="201273"/>
                    </a:cubicBezTo>
                    <a:cubicBezTo>
                      <a:pt x="9920097" y="202543"/>
                      <a:pt x="9905374" y="203813"/>
                      <a:pt x="9934822" y="207623"/>
                    </a:cubicBezTo>
                    <a:lnTo>
                      <a:pt x="9949548" y="193653"/>
                    </a:lnTo>
                    <a:lnTo>
                      <a:pt x="10185139" y="201273"/>
                    </a:lnTo>
                    <a:cubicBezTo>
                      <a:pt x="10126241" y="206353"/>
                      <a:pt x="10126241" y="212703"/>
                      <a:pt x="10052619" y="216513"/>
                    </a:cubicBezTo>
                    <a:cubicBezTo>
                      <a:pt x="10317662" y="226673"/>
                      <a:pt x="10140965" y="203813"/>
                      <a:pt x="10273487" y="196193"/>
                    </a:cubicBezTo>
                    <a:cubicBezTo>
                      <a:pt x="10450182" y="186033"/>
                      <a:pt x="10450182" y="200003"/>
                      <a:pt x="10523805" y="206353"/>
                    </a:cubicBezTo>
                    <a:cubicBezTo>
                      <a:pt x="10450182" y="213973"/>
                      <a:pt x="10391284" y="202543"/>
                      <a:pt x="10347110" y="205083"/>
                    </a:cubicBezTo>
                    <a:cubicBezTo>
                      <a:pt x="10244039" y="216513"/>
                      <a:pt x="10450182" y="210163"/>
                      <a:pt x="10464908" y="217783"/>
                    </a:cubicBezTo>
                    <a:cubicBezTo>
                      <a:pt x="10509079" y="217783"/>
                      <a:pt x="10523805" y="201273"/>
                      <a:pt x="10656325" y="203813"/>
                    </a:cubicBezTo>
                    <a:cubicBezTo>
                      <a:pt x="10774122" y="205083"/>
                      <a:pt x="11039165" y="201273"/>
                      <a:pt x="11009716" y="216513"/>
                    </a:cubicBezTo>
                    <a:cubicBezTo>
                      <a:pt x="11112787" y="208893"/>
                      <a:pt x="11215859" y="210163"/>
                      <a:pt x="11289482" y="202543"/>
                    </a:cubicBezTo>
                    <a:cubicBezTo>
                      <a:pt x="11201136" y="200003"/>
                      <a:pt x="11024439" y="196193"/>
                      <a:pt x="11009716" y="186033"/>
                    </a:cubicBezTo>
                    <a:cubicBezTo>
                      <a:pt x="11098062" y="183493"/>
                      <a:pt x="11260033" y="179683"/>
                      <a:pt x="11289482" y="186033"/>
                    </a:cubicBezTo>
                    <a:lnTo>
                      <a:pt x="11215859" y="189843"/>
                    </a:lnTo>
                    <a:cubicBezTo>
                      <a:pt x="11289482" y="186033"/>
                      <a:pt x="11525075" y="191113"/>
                      <a:pt x="11407279" y="175873"/>
                    </a:cubicBezTo>
                    <a:lnTo>
                      <a:pt x="11583973" y="196193"/>
                    </a:lnTo>
                    <a:cubicBezTo>
                      <a:pt x="11642873" y="184763"/>
                      <a:pt x="11819568" y="184763"/>
                      <a:pt x="11966813" y="182223"/>
                    </a:cubicBezTo>
                    <a:cubicBezTo>
                      <a:pt x="11966813" y="197463"/>
                      <a:pt x="11863742" y="215243"/>
                      <a:pt x="12128782" y="219053"/>
                    </a:cubicBezTo>
                    <a:lnTo>
                      <a:pt x="12364376" y="202543"/>
                    </a:lnTo>
                    <a:cubicBezTo>
                      <a:pt x="12482173" y="201273"/>
                      <a:pt x="12511621" y="205083"/>
                      <a:pt x="12496896" y="213973"/>
                    </a:cubicBezTo>
                    <a:cubicBezTo>
                      <a:pt x="12909185" y="222863"/>
                      <a:pt x="12923909" y="170793"/>
                      <a:pt x="13247849" y="184763"/>
                    </a:cubicBezTo>
                    <a:cubicBezTo>
                      <a:pt x="13115330" y="203813"/>
                      <a:pt x="13218402" y="205083"/>
                      <a:pt x="13365647" y="210163"/>
                    </a:cubicBezTo>
                    <a:cubicBezTo>
                      <a:pt x="13365647" y="207623"/>
                      <a:pt x="13380370" y="201273"/>
                      <a:pt x="13439270" y="200003"/>
                    </a:cubicBezTo>
                    <a:cubicBezTo>
                      <a:pt x="13395096" y="191113"/>
                      <a:pt x="13350922" y="212703"/>
                      <a:pt x="13233125" y="200003"/>
                    </a:cubicBezTo>
                    <a:cubicBezTo>
                      <a:pt x="13203675" y="188573"/>
                      <a:pt x="13365647" y="192383"/>
                      <a:pt x="13439270" y="188573"/>
                    </a:cubicBezTo>
                    <a:cubicBezTo>
                      <a:pt x="13733761" y="229213"/>
                      <a:pt x="14411090" y="198733"/>
                      <a:pt x="14882278" y="217783"/>
                    </a:cubicBezTo>
                    <a:cubicBezTo>
                      <a:pt x="14852827" y="194923"/>
                      <a:pt x="15088421" y="211433"/>
                      <a:pt x="15191494" y="202543"/>
                    </a:cubicBezTo>
                    <a:cubicBezTo>
                      <a:pt x="15162044" y="226673"/>
                      <a:pt x="15456536" y="198733"/>
                      <a:pt x="15589055" y="212703"/>
                    </a:cubicBezTo>
                    <a:lnTo>
                      <a:pt x="15530158" y="193653"/>
                    </a:lnTo>
                    <a:cubicBezTo>
                      <a:pt x="15824650" y="207623"/>
                      <a:pt x="16001345" y="158093"/>
                      <a:pt x="16178038" y="186033"/>
                    </a:cubicBezTo>
                    <a:cubicBezTo>
                      <a:pt x="16340009" y="193653"/>
                      <a:pt x="16119141" y="202543"/>
                      <a:pt x="16060244" y="206353"/>
                    </a:cubicBezTo>
                    <a:cubicBezTo>
                      <a:pt x="16281112" y="231753"/>
                      <a:pt x="16663949" y="186033"/>
                      <a:pt x="16840644" y="213973"/>
                    </a:cubicBezTo>
                    <a:cubicBezTo>
                      <a:pt x="16855370" y="205083"/>
                      <a:pt x="16796472" y="189843"/>
                      <a:pt x="16987889" y="180953"/>
                    </a:cubicBezTo>
                    <a:cubicBezTo>
                      <a:pt x="17149861" y="191113"/>
                      <a:pt x="17459078" y="203813"/>
                      <a:pt x="17429627" y="207623"/>
                    </a:cubicBezTo>
                    <a:cubicBezTo>
                      <a:pt x="17562149" y="202543"/>
                      <a:pt x="17591598" y="196193"/>
                      <a:pt x="17738843" y="203813"/>
                    </a:cubicBezTo>
                    <a:cubicBezTo>
                      <a:pt x="17724119" y="210163"/>
                      <a:pt x="17665222" y="210163"/>
                      <a:pt x="17621048" y="213973"/>
                    </a:cubicBezTo>
                    <a:cubicBezTo>
                      <a:pt x="17841915" y="220323"/>
                      <a:pt x="18033336" y="210163"/>
                      <a:pt x="18224755" y="201273"/>
                    </a:cubicBezTo>
                    <a:cubicBezTo>
                      <a:pt x="18342552" y="219053"/>
                      <a:pt x="18740116" y="210163"/>
                      <a:pt x="19005158" y="220323"/>
                    </a:cubicBezTo>
                    <a:cubicBezTo>
                      <a:pt x="19152404" y="198733"/>
                      <a:pt x="19417443" y="229213"/>
                      <a:pt x="19446894" y="201273"/>
                    </a:cubicBezTo>
                    <a:cubicBezTo>
                      <a:pt x="19446894" y="203813"/>
                      <a:pt x="19476344" y="207623"/>
                      <a:pt x="19491067" y="210163"/>
                    </a:cubicBezTo>
                    <a:cubicBezTo>
                      <a:pt x="19594141" y="202543"/>
                      <a:pt x="19667763" y="183493"/>
                      <a:pt x="19785559" y="182223"/>
                    </a:cubicBezTo>
                    <a:lnTo>
                      <a:pt x="19741386" y="201273"/>
                    </a:lnTo>
                    <a:cubicBezTo>
                      <a:pt x="19711935" y="222863"/>
                      <a:pt x="20035877" y="208893"/>
                      <a:pt x="20109500" y="215243"/>
                    </a:cubicBezTo>
                    <a:cubicBezTo>
                      <a:pt x="20035877" y="202543"/>
                      <a:pt x="20256746" y="216513"/>
                      <a:pt x="20271472" y="203813"/>
                    </a:cubicBezTo>
                    <a:lnTo>
                      <a:pt x="20418717" y="197463"/>
                    </a:lnTo>
                    <a:cubicBezTo>
                      <a:pt x="20654307" y="192383"/>
                      <a:pt x="20448163" y="188573"/>
                      <a:pt x="20727929" y="186033"/>
                    </a:cubicBezTo>
                    <a:cubicBezTo>
                      <a:pt x="20889901" y="184763"/>
                      <a:pt x="20786831" y="207623"/>
                      <a:pt x="20727929" y="205083"/>
                    </a:cubicBezTo>
                    <a:cubicBezTo>
                      <a:pt x="20860454" y="215243"/>
                      <a:pt x="21007700" y="208893"/>
                      <a:pt x="21140220" y="205083"/>
                    </a:cubicBezTo>
                    <a:cubicBezTo>
                      <a:pt x="21081323" y="205083"/>
                      <a:pt x="21066597" y="203813"/>
                      <a:pt x="21125494" y="200003"/>
                    </a:cubicBezTo>
                    <a:cubicBezTo>
                      <a:pt x="21125494" y="202543"/>
                      <a:pt x="21140220" y="203813"/>
                      <a:pt x="21154945" y="205083"/>
                    </a:cubicBezTo>
                    <a:cubicBezTo>
                      <a:pt x="21213844" y="203813"/>
                      <a:pt x="21258015" y="202543"/>
                      <a:pt x="21316912" y="202543"/>
                    </a:cubicBezTo>
                    <a:lnTo>
                      <a:pt x="21316912" y="203813"/>
                    </a:lnTo>
                    <a:cubicBezTo>
                      <a:pt x="21390535" y="202543"/>
                      <a:pt x="21464159" y="201273"/>
                      <a:pt x="21523061" y="200003"/>
                    </a:cubicBezTo>
                    <a:cubicBezTo>
                      <a:pt x="21567231" y="198733"/>
                      <a:pt x="21596682" y="197463"/>
                      <a:pt x="21626129" y="197463"/>
                    </a:cubicBezTo>
                    <a:cubicBezTo>
                      <a:pt x="21714478" y="196193"/>
                      <a:pt x="21743929" y="196193"/>
                      <a:pt x="21655580" y="200003"/>
                    </a:cubicBezTo>
                    <a:cubicBezTo>
                      <a:pt x="21640855" y="198733"/>
                      <a:pt x="21640855" y="197463"/>
                      <a:pt x="21626129" y="197463"/>
                    </a:cubicBezTo>
                    <a:cubicBezTo>
                      <a:pt x="21596682" y="197463"/>
                      <a:pt x="21567231" y="198733"/>
                      <a:pt x="21523061" y="200003"/>
                    </a:cubicBezTo>
                    <a:cubicBezTo>
                      <a:pt x="21464159" y="202543"/>
                      <a:pt x="21405260" y="207623"/>
                      <a:pt x="21361089" y="208893"/>
                    </a:cubicBezTo>
                    <a:cubicBezTo>
                      <a:pt x="21405260" y="208893"/>
                      <a:pt x="21449437" y="210163"/>
                      <a:pt x="21478883" y="212703"/>
                    </a:cubicBezTo>
                    <a:lnTo>
                      <a:pt x="21434711" y="226673"/>
                    </a:lnTo>
                    <a:cubicBezTo>
                      <a:pt x="21537781" y="227943"/>
                      <a:pt x="21802826" y="211433"/>
                      <a:pt x="21802826" y="205083"/>
                    </a:cubicBezTo>
                    <a:cubicBezTo>
                      <a:pt x="22185665" y="217783"/>
                      <a:pt x="22833546" y="207623"/>
                      <a:pt x="23098586" y="198733"/>
                    </a:cubicBezTo>
                    <a:cubicBezTo>
                      <a:pt x="23113312" y="197463"/>
                      <a:pt x="23142763" y="196193"/>
                      <a:pt x="23172209" y="196193"/>
                    </a:cubicBezTo>
                    <a:cubicBezTo>
                      <a:pt x="23157483" y="197463"/>
                      <a:pt x="23128037" y="197463"/>
                      <a:pt x="23098586" y="198733"/>
                    </a:cubicBezTo>
                    <a:cubicBezTo>
                      <a:pt x="23054415" y="202543"/>
                      <a:pt x="23039689" y="206353"/>
                      <a:pt x="23098586" y="201273"/>
                    </a:cubicBezTo>
                    <a:cubicBezTo>
                      <a:pt x="23231107" y="198733"/>
                      <a:pt x="23378352" y="186033"/>
                      <a:pt x="23393078" y="194923"/>
                    </a:cubicBezTo>
                    <a:cubicBezTo>
                      <a:pt x="23525597" y="188573"/>
                      <a:pt x="23510877" y="205083"/>
                      <a:pt x="23717020" y="206353"/>
                    </a:cubicBezTo>
                    <a:cubicBezTo>
                      <a:pt x="23717020" y="208893"/>
                      <a:pt x="23731746" y="198733"/>
                      <a:pt x="23717020" y="194923"/>
                    </a:cubicBezTo>
                    <a:cubicBezTo>
                      <a:pt x="23702295" y="194923"/>
                      <a:pt x="23702295" y="193653"/>
                      <a:pt x="23687569" y="193653"/>
                    </a:cubicBezTo>
                    <a:cubicBezTo>
                      <a:pt x="23702295" y="193653"/>
                      <a:pt x="23717020" y="193653"/>
                      <a:pt x="23717020" y="194923"/>
                    </a:cubicBezTo>
                    <a:cubicBezTo>
                      <a:pt x="24055683" y="213973"/>
                      <a:pt x="24467974" y="180953"/>
                      <a:pt x="24865534" y="193653"/>
                    </a:cubicBezTo>
                    <a:lnTo>
                      <a:pt x="24880260" y="193653"/>
                    </a:lnTo>
                    <a:lnTo>
                      <a:pt x="24865534" y="193653"/>
                    </a:lnTo>
                    <a:cubicBezTo>
                      <a:pt x="24836088" y="194923"/>
                      <a:pt x="24791912" y="202543"/>
                      <a:pt x="24747740" y="207623"/>
                    </a:cubicBezTo>
                    <a:cubicBezTo>
                      <a:pt x="25056956" y="200003"/>
                      <a:pt x="25351449" y="194923"/>
                      <a:pt x="25631214" y="177143"/>
                    </a:cubicBezTo>
                    <a:cubicBezTo>
                      <a:pt x="25601763" y="183493"/>
                      <a:pt x="25616488" y="189843"/>
                      <a:pt x="25542866" y="193653"/>
                    </a:cubicBezTo>
                    <a:cubicBezTo>
                      <a:pt x="25763733" y="193653"/>
                      <a:pt x="26014053" y="189843"/>
                      <a:pt x="26117123" y="175873"/>
                    </a:cubicBezTo>
                    <a:cubicBezTo>
                      <a:pt x="25969876" y="169523"/>
                      <a:pt x="26102398" y="183493"/>
                      <a:pt x="26014053" y="183493"/>
                    </a:cubicBezTo>
                    <a:cubicBezTo>
                      <a:pt x="25852083" y="170793"/>
                      <a:pt x="26131847" y="156823"/>
                      <a:pt x="26279094" y="160633"/>
                    </a:cubicBezTo>
                    <a:lnTo>
                      <a:pt x="26279094" y="163173"/>
                    </a:lnTo>
                    <a:cubicBezTo>
                      <a:pt x="26499961" y="163173"/>
                      <a:pt x="26499961" y="154283"/>
                      <a:pt x="26720832" y="154283"/>
                    </a:cubicBezTo>
                    <a:cubicBezTo>
                      <a:pt x="26853351" y="161903"/>
                      <a:pt x="26603037" y="158093"/>
                      <a:pt x="26661933" y="166983"/>
                    </a:cubicBezTo>
                    <a:cubicBezTo>
                      <a:pt x="26706107" y="189843"/>
                      <a:pt x="27147844" y="182223"/>
                      <a:pt x="27192018" y="184763"/>
                    </a:cubicBezTo>
                    <a:cubicBezTo>
                      <a:pt x="27250917" y="179683"/>
                      <a:pt x="27324541" y="175873"/>
                      <a:pt x="27309813" y="169523"/>
                    </a:cubicBezTo>
                    <a:cubicBezTo>
                      <a:pt x="27471784" y="163173"/>
                      <a:pt x="27383436" y="183493"/>
                      <a:pt x="27501231" y="182223"/>
                    </a:cubicBezTo>
                    <a:lnTo>
                      <a:pt x="27957696" y="139043"/>
                    </a:lnTo>
                    <a:cubicBezTo>
                      <a:pt x="27957696" y="137773"/>
                      <a:pt x="27972420" y="136503"/>
                      <a:pt x="27987145" y="136503"/>
                    </a:cubicBezTo>
                    <a:lnTo>
                      <a:pt x="27957696" y="139043"/>
                    </a:lnTo>
                    <a:cubicBezTo>
                      <a:pt x="27942968" y="145393"/>
                      <a:pt x="28104939" y="158093"/>
                      <a:pt x="27972420" y="166983"/>
                    </a:cubicBezTo>
                    <a:cubicBezTo>
                      <a:pt x="28325810" y="164443"/>
                      <a:pt x="28517231" y="136503"/>
                      <a:pt x="28738098" y="122533"/>
                    </a:cubicBezTo>
                    <a:cubicBezTo>
                      <a:pt x="28841167" y="126343"/>
                      <a:pt x="29179835" y="117453"/>
                      <a:pt x="29297632" y="116183"/>
                    </a:cubicBezTo>
                    <a:cubicBezTo>
                      <a:pt x="29356528" y="128883"/>
                      <a:pt x="29194557" y="114913"/>
                      <a:pt x="29165110" y="125073"/>
                    </a:cubicBezTo>
                    <a:lnTo>
                      <a:pt x="29341803" y="139043"/>
                    </a:lnTo>
                    <a:cubicBezTo>
                      <a:pt x="29106215" y="141583"/>
                      <a:pt x="29371253" y="160633"/>
                      <a:pt x="29238734" y="169523"/>
                    </a:cubicBezTo>
                    <a:cubicBezTo>
                      <a:pt x="29430152" y="161903"/>
                      <a:pt x="29871889" y="170793"/>
                      <a:pt x="30151655" y="174603"/>
                    </a:cubicBezTo>
                    <a:cubicBezTo>
                      <a:pt x="29960237" y="147933"/>
                      <a:pt x="30534493" y="161903"/>
                      <a:pt x="30519769" y="137773"/>
                    </a:cubicBezTo>
                    <a:cubicBezTo>
                      <a:pt x="30843712" y="133963"/>
                      <a:pt x="30681740" y="156823"/>
                      <a:pt x="30814259" y="161903"/>
                    </a:cubicBezTo>
                    <a:cubicBezTo>
                      <a:pt x="31152927" y="153013"/>
                      <a:pt x="31476867" y="159363"/>
                      <a:pt x="31786082" y="156823"/>
                    </a:cubicBezTo>
                    <a:cubicBezTo>
                      <a:pt x="31786082" y="156823"/>
                      <a:pt x="31786082" y="159363"/>
                      <a:pt x="31771357" y="161903"/>
                    </a:cubicBezTo>
                    <a:cubicBezTo>
                      <a:pt x="32051126" y="154283"/>
                      <a:pt x="32522310" y="161903"/>
                      <a:pt x="32802076" y="140313"/>
                    </a:cubicBezTo>
                    <a:cubicBezTo>
                      <a:pt x="32787354" y="145393"/>
                      <a:pt x="32816801" y="149203"/>
                      <a:pt x="32743180" y="153013"/>
                    </a:cubicBezTo>
                    <a:cubicBezTo>
                      <a:pt x="33052396" y="161903"/>
                      <a:pt x="32802076" y="122533"/>
                      <a:pt x="33155471" y="136503"/>
                    </a:cubicBezTo>
                    <a:lnTo>
                      <a:pt x="33067120" y="147933"/>
                    </a:lnTo>
                    <a:cubicBezTo>
                      <a:pt x="33287990" y="136503"/>
                      <a:pt x="33494133" y="158093"/>
                      <a:pt x="33744453" y="140313"/>
                    </a:cubicBezTo>
                    <a:cubicBezTo>
                      <a:pt x="33759174" y="146663"/>
                      <a:pt x="33700275" y="149203"/>
                      <a:pt x="33656104" y="151743"/>
                    </a:cubicBezTo>
                    <a:cubicBezTo>
                      <a:pt x="33891699" y="146663"/>
                      <a:pt x="34142013" y="149203"/>
                      <a:pt x="34333437" y="132693"/>
                    </a:cubicBezTo>
                    <a:cubicBezTo>
                      <a:pt x="34362883" y="140313"/>
                      <a:pt x="34333437" y="146663"/>
                      <a:pt x="34245089" y="151743"/>
                    </a:cubicBezTo>
                    <a:cubicBezTo>
                      <a:pt x="34465956" y="160633"/>
                      <a:pt x="34495402" y="130153"/>
                      <a:pt x="34701551" y="139043"/>
                    </a:cubicBezTo>
                    <a:cubicBezTo>
                      <a:pt x="34760446" y="140313"/>
                      <a:pt x="34878241" y="150473"/>
                      <a:pt x="34834070" y="150473"/>
                    </a:cubicBezTo>
                    <a:cubicBezTo>
                      <a:pt x="34937139" y="140313"/>
                      <a:pt x="35246358" y="140313"/>
                      <a:pt x="35364155" y="136503"/>
                    </a:cubicBezTo>
                    <a:cubicBezTo>
                      <a:pt x="35393601" y="144123"/>
                      <a:pt x="35481950" y="146663"/>
                      <a:pt x="35599744" y="154283"/>
                    </a:cubicBezTo>
                    <a:cubicBezTo>
                      <a:pt x="36601019" y="154283"/>
                      <a:pt x="37631738" y="156823"/>
                      <a:pt x="38633007" y="144123"/>
                    </a:cubicBezTo>
                    <a:cubicBezTo>
                      <a:pt x="38657892" y="142853"/>
                      <a:pt x="38670592" y="140313"/>
                      <a:pt x="38682024" y="137773"/>
                    </a:cubicBezTo>
                    <a:cubicBezTo>
                      <a:pt x="38698532" y="161903"/>
                      <a:pt x="38659163" y="153013"/>
                      <a:pt x="38669324" y="168253"/>
                    </a:cubicBezTo>
                    <a:cubicBezTo>
                      <a:pt x="38668053" y="147933"/>
                      <a:pt x="38685832" y="161903"/>
                      <a:pt x="38715042" y="155553"/>
                    </a:cubicBezTo>
                    <a:lnTo>
                      <a:pt x="38716313" y="158093"/>
                    </a:lnTo>
                    <a:cubicBezTo>
                      <a:pt x="38729013" y="154283"/>
                      <a:pt x="38736632" y="166983"/>
                      <a:pt x="38749332" y="160633"/>
                    </a:cubicBezTo>
                    <a:lnTo>
                      <a:pt x="38749332" y="155553"/>
                    </a:lnTo>
                    <a:cubicBezTo>
                      <a:pt x="38763303" y="142853"/>
                      <a:pt x="38781082" y="182223"/>
                      <a:pt x="38788703" y="155553"/>
                    </a:cubicBezTo>
                    <a:lnTo>
                      <a:pt x="38800132" y="169523"/>
                    </a:lnTo>
                    <a:cubicBezTo>
                      <a:pt x="38814103" y="146663"/>
                      <a:pt x="38822992" y="177143"/>
                      <a:pt x="38840774" y="156823"/>
                    </a:cubicBezTo>
                    <a:lnTo>
                      <a:pt x="38838232" y="160633"/>
                    </a:lnTo>
                    <a:cubicBezTo>
                      <a:pt x="38862363" y="170793"/>
                      <a:pt x="38887763" y="135233"/>
                      <a:pt x="38896653" y="154283"/>
                    </a:cubicBezTo>
                    <a:cubicBezTo>
                      <a:pt x="38916974" y="150473"/>
                      <a:pt x="38939832" y="146663"/>
                      <a:pt x="38943642" y="127613"/>
                    </a:cubicBezTo>
                    <a:cubicBezTo>
                      <a:pt x="38948724" y="133963"/>
                      <a:pt x="38944913" y="145393"/>
                      <a:pt x="38942374" y="151743"/>
                    </a:cubicBezTo>
                    <a:cubicBezTo>
                      <a:pt x="39018574" y="142853"/>
                      <a:pt x="39102392" y="146663"/>
                      <a:pt x="39169703" y="122533"/>
                    </a:cubicBezTo>
                    <a:cubicBezTo>
                      <a:pt x="39173513" y="126343"/>
                      <a:pt x="39168432" y="128883"/>
                      <a:pt x="39167163" y="133963"/>
                    </a:cubicBezTo>
                    <a:cubicBezTo>
                      <a:pt x="39209074" y="112373"/>
                      <a:pt x="39253524" y="156823"/>
                      <a:pt x="39284003" y="116183"/>
                    </a:cubicBezTo>
                    <a:lnTo>
                      <a:pt x="39295432" y="99673"/>
                    </a:lnTo>
                    <a:cubicBezTo>
                      <a:pt x="39305592" y="106023"/>
                      <a:pt x="39304324" y="118723"/>
                      <a:pt x="39311942" y="123803"/>
                    </a:cubicBezTo>
                    <a:cubicBezTo>
                      <a:pt x="39319563" y="112373"/>
                      <a:pt x="39350042" y="121263"/>
                      <a:pt x="39355124" y="106023"/>
                    </a:cubicBezTo>
                    <a:cubicBezTo>
                      <a:pt x="39360203" y="112373"/>
                      <a:pt x="39353853" y="114913"/>
                      <a:pt x="39353853" y="119993"/>
                    </a:cubicBezTo>
                    <a:cubicBezTo>
                      <a:pt x="39372903" y="123803"/>
                      <a:pt x="39395763" y="98403"/>
                      <a:pt x="39413542" y="103483"/>
                    </a:cubicBezTo>
                    <a:lnTo>
                      <a:pt x="39407192" y="111103"/>
                    </a:lnTo>
                    <a:cubicBezTo>
                      <a:pt x="39503713" y="140313"/>
                      <a:pt x="39626903" y="163173"/>
                      <a:pt x="39706913" y="125073"/>
                    </a:cubicBezTo>
                    <a:cubicBezTo>
                      <a:pt x="39728503" y="118723"/>
                      <a:pt x="39717074" y="146663"/>
                      <a:pt x="39725963" y="145393"/>
                    </a:cubicBezTo>
                    <a:cubicBezTo>
                      <a:pt x="39807242" y="114913"/>
                      <a:pt x="39905032" y="163173"/>
                      <a:pt x="39979963" y="114913"/>
                    </a:cubicBezTo>
                    <a:cubicBezTo>
                      <a:pt x="40038382" y="102213"/>
                      <a:pt x="40056163" y="48873"/>
                      <a:pt x="40056163" y="48873"/>
                    </a:cubicBezTo>
                    <a:cubicBezTo>
                      <a:pt x="39917732" y="70463"/>
                      <a:pt x="39793274" y="47603"/>
                      <a:pt x="39653574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5939067" y="7841701"/>
            <a:ext cx="6409866" cy="2445299"/>
          </a:xfrm>
          <a:custGeom>
            <a:avLst/>
            <a:gdLst/>
            <a:ahLst/>
            <a:cxnLst/>
            <a:rect l="l" t="t" r="r" b="b"/>
            <a:pathLst>
              <a:path w="6409866" h="2445299">
                <a:moveTo>
                  <a:pt x="0" y="0"/>
                </a:moveTo>
                <a:lnTo>
                  <a:pt x="6409866" y="0"/>
                </a:lnTo>
                <a:lnTo>
                  <a:pt x="6409866" y="2445299"/>
                </a:lnTo>
                <a:lnTo>
                  <a:pt x="0" y="2445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t="-22525" r="-4331" b="-18521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4571170" y="382776"/>
            <a:ext cx="7710529" cy="2528411"/>
          </a:xfrm>
          <a:custGeom>
            <a:avLst/>
            <a:gdLst/>
            <a:ahLst/>
            <a:cxnLst/>
            <a:rect l="l" t="t" r="r" b="b"/>
            <a:pathLst>
              <a:path w="7710529" h="2528411">
                <a:moveTo>
                  <a:pt x="0" y="0"/>
                </a:moveTo>
                <a:lnTo>
                  <a:pt x="7710529" y="0"/>
                </a:lnTo>
                <a:lnTo>
                  <a:pt x="7710529" y="2528411"/>
                </a:lnTo>
                <a:lnTo>
                  <a:pt x="0" y="2528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58040" y="1832235"/>
            <a:ext cx="1662285" cy="1340217"/>
          </a:xfrm>
          <a:custGeom>
            <a:avLst/>
            <a:gdLst/>
            <a:ahLst/>
            <a:cxnLst/>
            <a:rect l="l" t="t" r="r" b="b"/>
            <a:pathLst>
              <a:path w="1662285" h="1340217">
                <a:moveTo>
                  <a:pt x="0" y="0"/>
                </a:moveTo>
                <a:lnTo>
                  <a:pt x="1662285" y="0"/>
                </a:lnTo>
                <a:lnTo>
                  <a:pt x="1662285" y="1340217"/>
                </a:lnTo>
                <a:lnTo>
                  <a:pt x="0" y="13402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63687" y="945770"/>
            <a:ext cx="6525496" cy="70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4635" u="sng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  <a:hlinkClick r:id="rId6" tooltip="https://wordwall.net/hu/resource/81276954"/>
              </a:rPr>
              <a:t>Ellenőrző kérdések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8666" y="2221073"/>
            <a:ext cx="13070669" cy="7037227"/>
            <a:chOff x="0" y="0"/>
            <a:chExt cx="17427559" cy="9382970"/>
          </a:xfrm>
        </p:grpSpPr>
        <p:sp>
          <p:nvSpPr>
            <p:cNvPr id="3" name="TextBox 3"/>
            <p:cNvSpPr txBox="1"/>
            <p:nvPr/>
          </p:nvSpPr>
          <p:spPr>
            <a:xfrm>
              <a:off x="0" y="7615890"/>
              <a:ext cx="17427559" cy="633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7427559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9228764"/>
              <a:ext cx="17427559" cy="154205"/>
              <a:chOff x="0" y="0"/>
              <a:chExt cx="40188243" cy="3556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92710" y="34947"/>
                <a:ext cx="40056163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0056163" h="277644">
                    <a:moveTo>
                      <a:pt x="39653574" y="19663"/>
                    </a:moveTo>
                    <a:cubicBezTo>
                      <a:pt x="39606582" y="23473"/>
                      <a:pt x="39545624" y="32363"/>
                      <a:pt x="39502442" y="23473"/>
                    </a:cubicBezTo>
                    <a:cubicBezTo>
                      <a:pt x="39320832" y="28553"/>
                      <a:pt x="39139224" y="-13357"/>
                      <a:pt x="38953803" y="4423"/>
                    </a:cubicBezTo>
                    <a:cubicBezTo>
                      <a:pt x="38963963" y="10773"/>
                      <a:pt x="38953803" y="20933"/>
                      <a:pt x="38943642" y="24743"/>
                    </a:cubicBezTo>
                    <a:lnTo>
                      <a:pt x="38941103" y="18393"/>
                    </a:lnTo>
                    <a:lnTo>
                      <a:pt x="38927132" y="31093"/>
                    </a:lnTo>
                    <a:cubicBezTo>
                      <a:pt x="38913163" y="32363"/>
                      <a:pt x="38919513" y="15853"/>
                      <a:pt x="38930942" y="13313"/>
                    </a:cubicBezTo>
                    <a:cubicBezTo>
                      <a:pt x="38857282" y="13313"/>
                      <a:pt x="38791242" y="19663"/>
                      <a:pt x="38718853" y="15853"/>
                    </a:cubicBezTo>
                    <a:cubicBezTo>
                      <a:pt x="38713774" y="36173"/>
                      <a:pt x="38682024" y="17123"/>
                      <a:pt x="38679482" y="37443"/>
                    </a:cubicBezTo>
                    <a:cubicBezTo>
                      <a:pt x="38675674" y="33633"/>
                      <a:pt x="38679482" y="32363"/>
                      <a:pt x="38680753" y="28553"/>
                    </a:cubicBezTo>
                    <a:cubicBezTo>
                      <a:pt x="38666782" y="31093"/>
                      <a:pt x="38656624" y="33633"/>
                      <a:pt x="38647732" y="34903"/>
                    </a:cubicBezTo>
                    <a:cubicBezTo>
                      <a:pt x="38397418" y="37443"/>
                      <a:pt x="38264896" y="32363"/>
                      <a:pt x="37882057" y="14583"/>
                    </a:cubicBezTo>
                    <a:cubicBezTo>
                      <a:pt x="35629196" y="-1927"/>
                      <a:pt x="33464687" y="12043"/>
                      <a:pt x="31256003" y="5693"/>
                    </a:cubicBezTo>
                    <a:cubicBezTo>
                      <a:pt x="29017864" y="9503"/>
                      <a:pt x="26809180" y="27283"/>
                      <a:pt x="24512146" y="32363"/>
                    </a:cubicBezTo>
                    <a:cubicBezTo>
                      <a:pt x="24158757" y="64113"/>
                      <a:pt x="23672849" y="48873"/>
                      <a:pt x="23260558" y="76813"/>
                    </a:cubicBezTo>
                    <a:lnTo>
                      <a:pt x="23290008" y="66653"/>
                    </a:lnTo>
                    <a:cubicBezTo>
                      <a:pt x="22936619" y="80623"/>
                      <a:pt x="22848271" y="64113"/>
                      <a:pt x="22391809" y="52683"/>
                    </a:cubicBezTo>
                    <a:cubicBezTo>
                      <a:pt x="22391809" y="64113"/>
                      <a:pt x="22215116" y="55223"/>
                      <a:pt x="22288739" y="74273"/>
                    </a:cubicBezTo>
                    <a:cubicBezTo>
                      <a:pt x="22126768" y="89513"/>
                      <a:pt x="22008969" y="47603"/>
                      <a:pt x="21788100" y="56493"/>
                    </a:cubicBezTo>
                    <a:cubicBezTo>
                      <a:pt x="21773380" y="50143"/>
                      <a:pt x="21788100" y="67923"/>
                      <a:pt x="21743929" y="61573"/>
                    </a:cubicBezTo>
                    <a:cubicBezTo>
                      <a:pt x="21169671" y="84433"/>
                      <a:pt x="21861724" y="51413"/>
                      <a:pt x="21110774" y="33633"/>
                    </a:cubicBezTo>
                    <a:cubicBezTo>
                      <a:pt x="20080054" y="39983"/>
                      <a:pt x="19034609" y="59033"/>
                      <a:pt x="18048060" y="47603"/>
                    </a:cubicBezTo>
                    <a:cubicBezTo>
                      <a:pt x="18106961" y="46333"/>
                      <a:pt x="18136408" y="61573"/>
                      <a:pt x="18033337" y="61573"/>
                    </a:cubicBezTo>
                    <a:cubicBezTo>
                      <a:pt x="17930266" y="31093"/>
                      <a:pt x="17694672" y="69193"/>
                      <a:pt x="17517978" y="57763"/>
                    </a:cubicBezTo>
                    <a:cubicBezTo>
                      <a:pt x="17532701" y="51413"/>
                      <a:pt x="17621049" y="50143"/>
                      <a:pt x="17665223" y="46333"/>
                    </a:cubicBezTo>
                    <a:cubicBezTo>
                      <a:pt x="17223486" y="33633"/>
                      <a:pt x="16840647" y="52683"/>
                      <a:pt x="16428361" y="39983"/>
                    </a:cubicBezTo>
                    <a:cubicBezTo>
                      <a:pt x="16030796" y="52683"/>
                      <a:pt x="15544886" y="26013"/>
                      <a:pt x="15279843" y="41253"/>
                    </a:cubicBezTo>
                    <a:cubicBezTo>
                      <a:pt x="15338740" y="29823"/>
                      <a:pt x="15103147" y="32363"/>
                      <a:pt x="15014800" y="26013"/>
                    </a:cubicBezTo>
                    <a:cubicBezTo>
                      <a:pt x="14720310" y="61573"/>
                      <a:pt x="14219672" y="13313"/>
                      <a:pt x="13866284" y="37443"/>
                    </a:cubicBezTo>
                    <a:lnTo>
                      <a:pt x="13881009" y="31093"/>
                    </a:lnTo>
                    <a:cubicBezTo>
                      <a:pt x="12776666" y="33633"/>
                      <a:pt x="11583976" y="26013"/>
                      <a:pt x="10450184" y="42523"/>
                    </a:cubicBezTo>
                    <a:cubicBezTo>
                      <a:pt x="9802304" y="46333"/>
                      <a:pt x="9080798" y="14583"/>
                      <a:pt x="8374019" y="29823"/>
                    </a:cubicBezTo>
                    <a:cubicBezTo>
                      <a:pt x="8241498" y="34903"/>
                      <a:pt x="8344570" y="42523"/>
                      <a:pt x="8241498" y="45063"/>
                    </a:cubicBezTo>
                    <a:cubicBezTo>
                      <a:pt x="8064804" y="43793"/>
                      <a:pt x="8241498" y="33633"/>
                      <a:pt x="8167876" y="29823"/>
                    </a:cubicBezTo>
                    <a:cubicBezTo>
                      <a:pt x="7814487" y="43793"/>
                      <a:pt x="7358024" y="27283"/>
                      <a:pt x="6916287" y="27283"/>
                    </a:cubicBezTo>
                    <a:cubicBezTo>
                      <a:pt x="6857390" y="32363"/>
                      <a:pt x="6739593" y="34903"/>
                      <a:pt x="6783767" y="42523"/>
                    </a:cubicBezTo>
                    <a:cubicBezTo>
                      <a:pt x="6297856" y="18393"/>
                      <a:pt x="5635250" y="51413"/>
                      <a:pt x="5134614" y="32363"/>
                    </a:cubicBezTo>
                    <a:cubicBezTo>
                      <a:pt x="5311310" y="62843"/>
                      <a:pt x="4840122" y="48873"/>
                      <a:pt x="4663428" y="56493"/>
                    </a:cubicBezTo>
                    <a:cubicBezTo>
                      <a:pt x="4560356" y="55223"/>
                      <a:pt x="4560356" y="47603"/>
                      <a:pt x="4589805" y="41253"/>
                    </a:cubicBezTo>
                    <a:cubicBezTo>
                      <a:pt x="4221691" y="45063"/>
                      <a:pt x="4030271" y="46333"/>
                      <a:pt x="3573810" y="37443"/>
                    </a:cubicBezTo>
                    <a:cubicBezTo>
                      <a:pt x="3367665" y="41253"/>
                      <a:pt x="3308768" y="57763"/>
                      <a:pt x="3058451" y="52683"/>
                    </a:cubicBezTo>
                    <a:cubicBezTo>
                      <a:pt x="2911205" y="31093"/>
                      <a:pt x="2543091" y="51413"/>
                      <a:pt x="2307497" y="43793"/>
                    </a:cubicBezTo>
                    <a:cubicBezTo>
                      <a:pt x="2366396" y="61573"/>
                      <a:pt x="2057179" y="76813"/>
                      <a:pt x="1821585" y="69193"/>
                    </a:cubicBezTo>
                    <a:lnTo>
                      <a:pt x="1895208" y="43793"/>
                    </a:lnTo>
                    <a:cubicBezTo>
                      <a:pt x="1806862" y="45063"/>
                      <a:pt x="171851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59614" y="224133"/>
                      <a:pt x="1880483" y="225403"/>
                      <a:pt x="2219148" y="236833"/>
                    </a:cubicBezTo>
                    <a:cubicBezTo>
                      <a:pt x="2071903" y="231753"/>
                      <a:pt x="2219148" y="220323"/>
                      <a:pt x="2292771" y="219053"/>
                    </a:cubicBezTo>
                    <a:lnTo>
                      <a:pt x="2454740" y="236833"/>
                    </a:lnTo>
                    <a:cubicBezTo>
                      <a:pt x="2646160" y="246993"/>
                      <a:pt x="2911203" y="230483"/>
                      <a:pt x="3087897" y="220323"/>
                    </a:cubicBezTo>
                    <a:cubicBezTo>
                      <a:pt x="3117346" y="224133"/>
                      <a:pt x="3132071" y="229213"/>
                      <a:pt x="3132071" y="233023"/>
                    </a:cubicBezTo>
                    <a:cubicBezTo>
                      <a:pt x="3308766" y="244453"/>
                      <a:pt x="3308766" y="222863"/>
                      <a:pt x="3382388" y="219053"/>
                    </a:cubicBezTo>
                    <a:lnTo>
                      <a:pt x="3500185" y="231753"/>
                    </a:lnTo>
                    <a:lnTo>
                      <a:pt x="3529634" y="219053"/>
                    </a:lnTo>
                    <a:cubicBezTo>
                      <a:pt x="3706328" y="211433"/>
                      <a:pt x="3941922" y="215243"/>
                      <a:pt x="3912474" y="235563"/>
                    </a:cubicBezTo>
                    <a:cubicBezTo>
                      <a:pt x="3986096" y="231753"/>
                      <a:pt x="4044994" y="227943"/>
                      <a:pt x="3956646" y="221593"/>
                    </a:cubicBezTo>
                    <a:cubicBezTo>
                      <a:pt x="4133342" y="233023"/>
                      <a:pt x="4604528" y="233023"/>
                      <a:pt x="4913743" y="226673"/>
                    </a:cubicBezTo>
                    <a:cubicBezTo>
                      <a:pt x="4766497" y="221593"/>
                      <a:pt x="4781222" y="215243"/>
                      <a:pt x="4766497" y="202543"/>
                    </a:cubicBezTo>
                    <a:cubicBezTo>
                      <a:pt x="4928468" y="180953"/>
                      <a:pt x="4943193" y="206353"/>
                      <a:pt x="5075714" y="193653"/>
                    </a:cubicBezTo>
                    <a:cubicBezTo>
                      <a:pt x="5075714" y="201273"/>
                      <a:pt x="5222960" y="210163"/>
                      <a:pt x="5075714" y="215243"/>
                    </a:cubicBezTo>
                    <a:cubicBezTo>
                      <a:pt x="5488002" y="243183"/>
                      <a:pt x="6076985" y="220323"/>
                      <a:pt x="6607068" y="226673"/>
                    </a:cubicBezTo>
                    <a:cubicBezTo>
                      <a:pt x="6710142" y="222863"/>
                      <a:pt x="6680691" y="220323"/>
                      <a:pt x="6724865" y="213973"/>
                    </a:cubicBezTo>
                    <a:cubicBezTo>
                      <a:pt x="7063531" y="235563"/>
                      <a:pt x="7461094" y="212703"/>
                      <a:pt x="7814485" y="222863"/>
                    </a:cubicBezTo>
                    <a:cubicBezTo>
                      <a:pt x="7740862" y="213973"/>
                      <a:pt x="7843933" y="188573"/>
                      <a:pt x="8050077" y="187303"/>
                    </a:cubicBezTo>
                    <a:cubicBezTo>
                      <a:pt x="8270945" y="169523"/>
                      <a:pt x="8138425" y="212703"/>
                      <a:pt x="8329845" y="222863"/>
                    </a:cubicBezTo>
                    <a:cubicBezTo>
                      <a:pt x="8432916" y="213973"/>
                      <a:pt x="8609611" y="212703"/>
                      <a:pt x="8683233" y="213973"/>
                    </a:cubicBezTo>
                    <a:lnTo>
                      <a:pt x="8683233" y="216513"/>
                    </a:lnTo>
                    <a:cubicBezTo>
                      <a:pt x="8801030" y="206353"/>
                      <a:pt x="8992450" y="201273"/>
                      <a:pt x="9139696" y="210163"/>
                    </a:cubicBezTo>
                    <a:lnTo>
                      <a:pt x="9110245" y="211433"/>
                    </a:lnTo>
                    <a:cubicBezTo>
                      <a:pt x="9228042" y="212703"/>
                      <a:pt x="9360564" y="224133"/>
                      <a:pt x="9478359" y="222863"/>
                    </a:cubicBezTo>
                    <a:cubicBezTo>
                      <a:pt x="9537259" y="206353"/>
                      <a:pt x="9831750" y="216513"/>
                      <a:pt x="9905374" y="201273"/>
                    </a:cubicBezTo>
                    <a:cubicBezTo>
                      <a:pt x="9920097" y="202543"/>
                      <a:pt x="9905374" y="203813"/>
                      <a:pt x="9934822" y="207623"/>
                    </a:cubicBezTo>
                    <a:lnTo>
                      <a:pt x="9949548" y="193653"/>
                    </a:lnTo>
                    <a:lnTo>
                      <a:pt x="10185139" y="201273"/>
                    </a:lnTo>
                    <a:cubicBezTo>
                      <a:pt x="10126241" y="206353"/>
                      <a:pt x="10126241" y="212703"/>
                      <a:pt x="10052619" y="216513"/>
                    </a:cubicBezTo>
                    <a:cubicBezTo>
                      <a:pt x="10317662" y="226673"/>
                      <a:pt x="10140965" y="203813"/>
                      <a:pt x="10273487" y="196193"/>
                    </a:cubicBezTo>
                    <a:cubicBezTo>
                      <a:pt x="10450182" y="186033"/>
                      <a:pt x="10450182" y="200003"/>
                      <a:pt x="10523805" y="206353"/>
                    </a:cubicBezTo>
                    <a:cubicBezTo>
                      <a:pt x="10450182" y="213973"/>
                      <a:pt x="10391284" y="202543"/>
                      <a:pt x="10347110" y="205083"/>
                    </a:cubicBezTo>
                    <a:cubicBezTo>
                      <a:pt x="10244039" y="216513"/>
                      <a:pt x="10450182" y="210163"/>
                      <a:pt x="10464908" y="217783"/>
                    </a:cubicBezTo>
                    <a:cubicBezTo>
                      <a:pt x="10509079" y="217783"/>
                      <a:pt x="10523805" y="201273"/>
                      <a:pt x="10656325" y="203813"/>
                    </a:cubicBezTo>
                    <a:cubicBezTo>
                      <a:pt x="10774122" y="205083"/>
                      <a:pt x="11039165" y="201273"/>
                      <a:pt x="11009716" y="216513"/>
                    </a:cubicBezTo>
                    <a:cubicBezTo>
                      <a:pt x="11112787" y="208893"/>
                      <a:pt x="11215859" y="210163"/>
                      <a:pt x="11289482" y="202543"/>
                    </a:cubicBezTo>
                    <a:cubicBezTo>
                      <a:pt x="11201136" y="200003"/>
                      <a:pt x="11024439" y="196193"/>
                      <a:pt x="11009716" y="186033"/>
                    </a:cubicBezTo>
                    <a:cubicBezTo>
                      <a:pt x="11098062" y="183493"/>
                      <a:pt x="11260033" y="179683"/>
                      <a:pt x="11289482" y="186033"/>
                    </a:cubicBezTo>
                    <a:lnTo>
                      <a:pt x="11215859" y="189843"/>
                    </a:lnTo>
                    <a:cubicBezTo>
                      <a:pt x="11289482" y="186033"/>
                      <a:pt x="11525075" y="191113"/>
                      <a:pt x="11407279" y="175873"/>
                    </a:cubicBezTo>
                    <a:lnTo>
                      <a:pt x="11583973" y="196193"/>
                    </a:lnTo>
                    <a:cubicBezTo>
                      <a:pt x="11642873" y="184763"/>
                      <a:pt x="11819568" y="184763"/>
                      <a:pt x="11966813" y="182223"/>
                    </a:cubicBezTo>
                    <a:cubicBezTo>
                      <a:pt x="11966813" y="197463"/>
                      <a:pt x="11863742" y="215243"/>
                      <a:pt x="12128782" y="219053"/>
                    </a:cubicBezTo>
                    <a:lnTo>
                      <a:pt x="12364376" y="202543"/>
                    </a:lnTo>
                    <a:cubicBezTo>
                      <a:pt x="12482173" y="201273"/>
                      <a:pt x="12511621" y="205083"/>
                      <a:pt x="12496896" y="213973"/>
                    </a:cubicBezTo>
                    <a:cubicBezTo>
                      <a:pt x="12909185" y="222863"/>
                      <a:pt x="12923909" y="170793"/>
                      <a:pt x="13247849" y="184763"/>
                    </a:cubicBezTo>
                    <a:cubicBezTo>
                      <a:pt x="13115330" y="203813"/>
                      <a:pt x="13218402" y="205083"/>
                      <a:pt x="13365647" y="210163"/>
                    </a:cubicBezTo>
                    <a:cubicBezTo>
                      <a:pt x="13365647" y="207623"/>
                      <a:pt x="13380370" y="201273"/>
                      <a:pt x="13439270" y="200003"/>
                    </a:cubicBezTo>
                    <a:cubicBezTo>
                      <a:pt x="13395096" y="191113"/>
                      <a:pt x="13350922" y="212703"/>
                      <a:pt x="13233125" y="200003"/>
                    </a:cubicBezTo>
                    <a:cubicBezTo>
                      <a:pt x="13203675" y="188573"/>
                      <a:pt x="13365647" y="192383"/>
                      <a:pt x="13439270" y="188573"/>
                    </a:cubicBezTo>
                    <a:cubicBezTo>
                      <a:pt x="13733761" y="229213"/>
                      <a:pt x="14411090" y="198733"/>
                      <a:pt x="14882278" y="217783"/>
                    </a:cubicBezTo>
                    <a:cubicBezTo>
                      <a:pt x="14852827" y="194923"/>
                      <a:pt x="15088421" y="211433"/>
                      <a:pt x="15191494" y="202543"/>
                    </a:cubicBezTo>
                    <a:cubicBezTo>
                      <a:pt x="15162044" y="226673"/>
                      <a:pt x="15456536" y="198733"/>
                      <a:pt x="15589055" y="212703"/>
                    </a:cubicBezTo>
                    <a:lnTo>
                      <a:pt x="15530158" y="193653"/>
                    </a:lnTo>
                    <a:cubicBezTo>
                      <a:pt x="15824650" y="207623"/>
                      <a:pt x="16001345" y="158093"/>
                      <a:pt x="16178038" y="186033"/>
                    </a:cubicBezTo>
                    <a:cubicBezTo>
                      <a:pt x="16340009" y="193653"/>
                      <a:pt x="16119141" y="202543"/>
                      <a:pt x="16060244" y="206353"/>
                    </a:cubicBezTo>
                    <a:cubicBezTo>
                      <a:pt x="16281112" y="231753"/>
                      <a:pt x="16663949" y="186033"/>
                      <a:pt x="16840644" y="213973"/>
                    </a:cubicBezTo>
                    <a:cubicBezTo>
                      <a:pt x="16855370" y="205083"/>
                      <a:pt x="16796472" y="189843"/>
                      <a:pt x="16987889" y="180953"/>
                    </a:cubicBezTo>
                    <a:cubicBezTo>
                      <a:pt x="17149861" y="191113"/>
                      <a:pt x="17459078" y="203813"/>
                      <a:pt x="17429627" y="207623"/>
                    </a:cubicBezTo>
                    <a:cubicBezTo>
                      <a:pt x="17562149" y="202543"/>
                      <a:pt x="17591598" y="196193"/>
                      <a:pt x="17738843" y="203813"/>
                    </a:cubicBezTo>
                    <a:cubicBezTo>
                      <a:pt x="17724119" y="210163"/>
                      <a:pt x="17665222" y="210163"/>
                      <a:pt x="17621048" y="213973"/>
                    </a:cubicBezTo>
                    <a:cubicBezTo>
                      <a:pt x="17841915" y="220323"/>
                      <a:pt x="18033336" y="210163"/>
                      <a:pt x="18224755" y="201273"/>
                    </a:cubicBezTo>
                    <a:cubicBezTo>
                      <a:pt x="18342552" y="219053"/>
                      <a:pt x="18740116" y="210163"/>
                      <a:pt x="19005158" y="220323"/>
                    </a:cubicBezTo>
                    <a:cubicBezTo>
                      <a:pt x="19152404" y="198733"/>
                      <a:pt x="19417443" y="229213"/>
                      <a:pt x="19446894" y="201273"/>
                    </a:cubicBezTo>
                    <a:cubicBezTo>
                      <a:pt x="19446894" y="203813"/>
                      <a:pt x="19476344" y="207623"/>
                      <a:pt x="19491067" y="210163"/>
                    </a:cubicBezTo>
                    <a:cubicBezTo>
                      <a:pt x="19594141" y="202543"/>
                      <a:pt x="19667763" y="183493"/>
                      <a:pt x="19785559" y="182223"/>
                    </a:cubicBezTo>
                    <a:lnTo>
                      <a:pt x="19741386" y="201273"/>
                    </a:lnTo>
                    <a:cubicBezTo>
                      <a:pt x="19711935" y="222863"/>
                      <a:pt x="20035877" y="208893"/>
                      <a:pt x="20109500" y="215243"/>
                    </a:cubicBezTo>
                    <a:cubicBezTo>
                      <a:pt x="20035877" y="202543"/>
                      <a:pt x="20256746" y="216513"/>
                      <a:pt x="20271472" y="203813"/>
                    </a:cubicBezTo>
                    <a:lnTo>
                      <a:pt x="20418717" y="197463"/>
                    </a:lnTo>
                    <a:cubicBezTo>
                      <a:pt x="20654307" y="192383"/>
                      <a:pt x="20448163" y="188573"/>
                      <a:pt x="20727929" y="186033"/>
                    </a:cubicBezTo>
                    <a:cubicBezTo>
                      <a:pt x="20889901" y="184763"/>
                      <a:pt x="20786831" y="207623"/>
                      <a:pt x="20727929" y="205083"/>
                    </a:cubicBezTo>
                    <a:cubicBezTo>
                      <a:pt x="20860454" y="215243"/>
                      <a:pt x="21007700" y="208893"/>
                      <a:pt x="21140220" y="205083"/>
                    </a:cubicBezTo>
                    <a:cubicBezTo>
                      <a:pt x="21081323" y="205083"/>
                      <a:pt x="21066597" y="203813"/>
                      <a:pt x="21125494" y="200003"/>
                    </a:cubicBezTo>
                    <a:cubicBezTo>
                      <a:pt x="21125494" y="202543"/>
                      <a:pt x="21140220" y="203813"/>
                      <a:pt x="21154945" y="205083"/>
                    </a:cubicBezTo>
                    <a:cubicBezTo>
                      <a:pt x="21213844" y="203813"/>
                      <a:pt x="21258015" y="202543"/>
                      <a:pt x="21316912" y="202543"/>
                    </a:cubicBezTo>
                    <a:lnTo>
                      <a:pt x="21316912" y="203813"/>
                    </a:lnTo>
                    <a:cubicBezTo>
                      <a:pt x="21390535" y="202543"/>
                      <a:pt x="21464159" y="201273"/>
                      <a:pt x="21523061" y="200003"/>
                    </a:cubicBezTo>
                    <a:cubicBezTo>
                      <a:pt x="21567231" y="198733"/>
                      <a:pt x="21596682" y="197463"/>
                      <a:pt x="21626129" y="197463"/>
                    </a:cubicBezTo>
                    <a:cubicBezTo>
                      <a:pt x="21714478" y="196193"/>
                      <a:pt x="21743929" y="196193"/>
                      <a:pt x="21655580" y="200003"/>
                    </a:cubicBezTo>
                    <a:cubicBezTo>
                      <a:pt x="21640855" y="198733"/>
                      <a:pt x="21640855" y="197463"/>
                      <a:pt x="21626129" y="197463"/>
                    </a:cubicBezTo>
                    <a:cubicBezTo>
                      <a:pt x="21596682" y="197463"/>
                      <a:pt x="21567231" y="198733"/>
                      <a:pt x="21523061" y="200003"/>
                    </a:cubicBezTo>
                    <a:cubicBezTo>
                      <a:pt x="21464159" y="202543"/>
                      <a:pt x="21405260" y="207623"/>
                      <a:pt x="21361089" y="208893"/>
                    </a:cubicBezTo>
                    <a:cubicBezTo>
                      <a:pt x="21405260" y="208893"/>
                      <a:pt x="21449437" y="210163"/>
                      <a:pt x="21478883" y="212703"/>
                    </a:cubicBezTo>
                    <a:lnTo>
                      <a:pt x="21434711" y="226673"/>
                    </a:lnTo>
                    <a:cubicBezTo>
                      <a:pt x="21537781" y="227943"/>
                      <a:pt x="21802826" y="211433"/>
                      <a:pt x="21802826" y="205083"/>
                    </a:cubicBezTo>
                    <a:cubicBezTo>
                      <a:pt x="22185665" y="217783"/>
                      <a:pt x="22833546" y="207623"/>
                      <a:pt x="23098586" y="198733"/>
                    </a:cubicBezTo>
                    <a:cubicBezTo>
                      <a:pt x="23113312" y="197463"/>
                      <a:pt x="23142763" y="196193"/>
                      <a:pt x="23172209" y="196193"/>
                    </a:cubicBezTo>
                    <a:cubicBezTo>
                      <a:pt x="23157483" y="197463"/>
                      <a:pt x="23128037" y="197463"/>
                      <a:pt x="23098586" y="198733"/>
                    </a:cubicBezTo>
                    <a:cubicBezTo>
                      <a:pt x="23054415" y="202543"/>
                      <a:pt x="23039689" y="206353"/>
                      <a:pt x="23098586" y="201273"/>
                    </a:cubicBezTo>
                    <a:cubicBezTo>
                      <a:pt x="23231107" y="198733"/>
                      <a:pt x="23378352" y="186033"/>
                      <a:pt x="23393078" y="194923"/>
                    </a:cubicBezTo>
                    <a:cubicBezTo>
                      <a:pt x="23525597" y="188573"/>
                      <a:pt x="23510877" y="205083"/>
                      <a:pt x="23717020" y="206353"/>
                    </a:cubicBezTo>
                    <a:cubicBezTo>
                      <a:pt x="23717020" y="208893"/>
                      <a:pt x="23731746" y="198733"/>
                      <a:pt x="23717020" y="194923"/>
                    </a:cubicBezTo>
                    <a:cubicBezTo>
                      <a:pt x="23702295" y="194923"/>
                      <a:pt x="23702295" y="193653"/>
                      <a:pt x="23687569" y="193653"/>
                    </a:cubicBezTo>
                    <a:cubicBezTo>
                      <a:pt x="23702295" y="193653"/>
                      <a:pt x="23717020" y="193653"/>
                      <a:pt x="23717020" y="194923"/>
                    </a:cubicBezTo>
                    <a:cubicBezTo>
                      <a:pt x="24055683" y="213973"/>
                      <a:pt x="24467974" y="180953"/>
                      <a:pt x="24865534" y="193653"/>
                    </a:cubicBezTo>
                    <a:lnTo>
                      <a:pt x="24880260" y="193653"/>
                    </a:lnTo>
                    <a:lnTo>
                      <a:pt x="24865534" y="193653"/>
                    </a:lnTo>
                    <a:cubicBezTo>
                      <a:pt x="24836088" y="194923"/>
                      <a:pt x="24791912" y="202543"/>
                      <a:pt x="24747740" y="207623"/>
                    </a:cubicBezTo>
                    <a:cubicBezTo>
                      <a:pt x="25056956" y="200003"/>
                      <a:pt x="25351449" y="194923"/>
                      <a:pt x="25631214" y="177143"/>
                    </a:cubicBezTo>
                    <a:cubicBezTo>
                      <a:pt x="25601763" y="183493"/>
                      <a:pt x="25616488" y="189843"/>
                      <a:pt x="25542866" y="193653"/>
                    </a:cubicBezTo>
                    <a:cubicBezTo>
                      <a:pt x="25763733" y="193653"/>
                      <a:pt x="26014053" y="189843"/>
                      <a:pt x="26117123" y="175873"/>
                    </a:cubicBezTo>
                    <a:cubicBezTo>
                      <a:pt x="25969876" y="169523"/>
                      <a:pt x="26102398" y="183493"/>
                      <a:pt x="26014053" y="183493"/>
                    </a:cubicBezTo>
                    <a:cubicBezTo>
                      <a:pt x="25852083" y="170793"/>
                      <a:pt x="26131847" y="156823"/>
                      <a:pt x="26279094" y="160633"/>
                    </a:cubicBezTo>
                    <a:lnTo>
                      <a:pt x="26279094" y="163173"/>
                    </a:lnTo>
                    <a:cubicBezTo>
                      <a:pt x="26499961" y="163173"/>
                      <a:pt x="26499961" y="154283"/>
                      <a:pt x="26720832" y="154283"/>
                    </a:cubicBezTo>
                    <a:cubicBezTo>
                      <a:pt x="26853351" y="161903"/>
                      <a:pt x="26603037" y="158093"/>
                      <a:pt x="26661933" y="166983"/>
                    </a:cubicBezTo>
                    <a:cubicBezTo>
                      <a:pt x="26706107" y="189843"/>
                      <a:pt x="27147844" y="182223"/>
                      <a:pt x="27192018" y="184763"/>
                    </a:cubicBezTo>
                    <a:cubicBezTo>
                      <a:pt x="27250917" y="179683"/>
                      <a:pt x="27324541" y="175873"/>
                      <a:pt x="27309813" y="169523"/>
                    </a:cubicBezTo>
                    <a:cubicBezTo>
                      <a:pt x="27471784" y="163173"/>
                      <a:pt x="27383436" y="183493"/>
                      <a:pt x="27501231" y="182223"/>
                    </a:cubicBezTo>
                    <a:lnTo>
                      <a:pt x="27957696" y="139043"/>
                    </a:lnTo>
                    <a:cubicBezTo>
                      <a:pt x="27957696" y="137773"/>
                      <a:pt x="27972420" y="136503"/>
                      <a:pt x="27987145" y="136503"/>
                    </a:cubicBezTo>
                    <a:lnTo>
                      <a:pt x="27957696" y="139043"/>
                    </a:lnTo>
                    <a:cubicBezTo>
                      <a:pt x="27942968" y="145393"/>
                      <a:pt x="28104939" y="158093"/>
                      <a:pt x="27972420" y="166983"/>
                    </a:cubicBezTo>
                    <a:cubicBezTo>
                      <a:pt x="28325810" y="164443"/>
                      <a:pt x="28517231" y="136503"/>
                      <a:pt x="28738098" y="122533"/>
                    </a:cubicBezTo>
                    <a:cubicBezTo>
                      <a:pt x="28841167" y="126343"/>
                      <a:pt x="29179835" y="117453"/>
                      <a:pt x="29297632" y="116183"/>
                    </a:cubicBezTo>
                    <a:cubicBezTo>
                      <a:pt x="29356528" y="128883"/>
                      <a:pt x="29194557" y="114913"/>
                      <a:pt x="29165110" y="125073"/>
                    </a:cubicBezTo>
                    <a:lnTo>
                      <a:pt x="29341803" y="139043"/>
                    </a:lnTo>
                    <a:cubicBezTo>
                      <a:pt x="29106215" y="141583"/>
                      <a:pt x="29371253" y="160633"/>
                      <a:pt x="29238734" y="169523"/>
                    </a:cubicBezTo>
                    <a:cubicBezTo>
                      <a:pt x="29430152" y="161903"/>
                      <a:pt x="29871889" y="170793"/>
                      <a:pt x="30151655" y="174603"/>
                    </a:cubicBezTo>
                    <a:cubicBezTo>
                      <a:pt x="29960237" y="147933"/>
                      <a:pt x="30534493" y="161903"/>
                      <a:pt x="30519769" y="137773"/>
                    </a:cubicBezTo>
                    <a:cubicBezTo>
                      <a:pt x="30843712" y="133963"/>
                      <a:pt x="30681740" y="156823"/>
                      <a:pt x="30814259" y="161903"/>
                    </a:cubicBezTo>
                    <a:cubicBezTo>
                      <a:pt x="31152927" y="153013"/>
                      <a:pt x="31476867" y="159363"/>
                      <a:pt x="31786082" y="156823"/>
                    </a:cubicBezTo>
                    <a:cubicBezTo>
                      <a:pt x="31786082" y="156823"/>
                      <a:pt x="31786082" y="159363"/>
                      <a:pt x="31771357" y="161903"/>
                    </a:cubicBezTo>
                    <a:cubicBezTo>
                      <a:pt x="32051126" y="154283"/>
                      <a:pt x="32522310" y="161903"/>
                      <a:pt x="32802076" y="140313"/>
                    </a:cubicBezTo>
                    <a:cubicBezTo>
                      <a:pt x="32787354" y="145393"/>
                      <a:pt x="32816801" y="149203"/>
                      <a:pt x="32743180" y="153013"/>
                    </a:cubicBezTo>
                    <a:cubicBezTo>
                      <a:pt x="33052396" y="161903"/>
                      <a:pt x="32802076" y="122533"/>
                      <a:pt x="33155471" y="136503"/>
                    </a:cubicBezTo>
                    <a:lnTo>
                      <a:pt x="33067120" y="147933"/>
                    </a:lnTo>
                    <a:cubicBezTo>
                      <a:pt x="33287990" y="136503"/>
                      <a:pt x="33494133" y="158093"/>
                      <a:pt x="33744453" y="140313"/>
                    </a:cubicBezTo>
                    <a:cubicBezTo>
                      <a:pt x="33759174" y="146663"/>
                      <a:pt x="33700275" y="149203"/>
                      <a:pt x="33656104" y="151743"/>
                    </a:cubicBezTo>
                    <a:cubicBezTo>
                      <a:pt x="33891699" y="146663"/>
                      <a:pt x="34142013" y="149203"/>
                      <a:pt x="34333437" y="132693"/>
                    </a:cubicBezTo>
                    <a:cubicBezTo>
                      <a:pt x="34362883" y="140313"/>
                      <a:pt x="34333437" y="146663"/>
                      <a:pt x="34245089" y="151743"/>
                    </a:cubicBezTo>
                    <a:cubicBezTo>
                      <a:pt x="34465956" y="160633"/>
                      <a:pt x="34495402" y="130153"/>
                      <a:pt x="34701551" y="139043"/>
                    </a:cubicBezTo>
                    <a:cubicBezTo>
                      <a:pt x="34760446" y="140313"/>
                      <a:pt x="34878241" y="150473"/>
                      <a:pt x="34834070" y="150473"/>
                    </a:cubicBezTo>
                    <a:cubicBezTo>
                      <a:pt x="34937139" y="140313"/>
                      <a:pt x="35246358" y="140313"/>
                      <a:pt x="35364155" y="136503"/>
                    </a:cubicBezTo>
                    <a:cubicBezTo>
                      <a:pt x="35393601" y="144123"/>
                      <a:pt x="35481950" y="146663"/>
                      <a:pt x="35599744" y="154283"/>
                    </a:cubicBezTo>
                    <a:cubicBezTo>
                      <a:pt x="36601019" y="154283"/>
                      <a:pt x="37631738" y="156823"/>
                      <a:pt x="38633007" y="144123"/>
                    </a:cubicBezTo>
                    <a:cubicBezTo>
                      <a:pt x="38657892" y="142853"/>
                      <a:pt x="38670592" y="140313"/>
                      <a:pt x="38682024" y="137773"/>
                    </a:cubicBezTo>
                    <a:cubicBezTo>
                      <a:pt x="38698532" y="161903"/>
                      <a:pt x="38659163" y="153013"/>
                      <a:pt x="38669324" y="168253"/>
                    </a:cubicBezTo>
                    <a:cubicBezTo>
                      <a:pt x="38668053" y="147933"/>
                      <a:pt x="38685832" y="161903"/>
                      <a:pt x="38715042" y="155553"/>
                    </a:cubicBezTo>
                    <a:lnTo>
                      <a:pt x="38716313" y="158093"/>
                    </a:lnTo>
                    <a:cubicBezTo>
                      <a:pt x="38729013" y="154283"/>
                      <a:pt x="38736632" y="166983"/>
                      <a:pt x="38749332" y="160633"/>
                    </a:cubicBezTo>
                    <a:lnTo>
                      <a:pt x="38749332" y="155553"/>
                    </a:lnTo>
                    <a:cubicBezTo>
                      <a:pt x="38763303" y="142853"/>
                      <a:pt x="38781082" y="182223"/>
                      <a:pt x="38788703" y="155553"/>
                    </a:cubicBezTo>
                    <a:lnTo>
                      <a:pt x="38800132" y="169523"/>
                    </a:lnTo>
                    <a:cubicBezTo>
                      <a:pt x="38814103" y="146663"/>
                      <a:pt x="38822992" y="177143"/>
                      <a:pt x="38840774" y="156823"/>
                    </a:cubicBezTo>
                    <a:lnTo>
                      <a:pt x="38838232" y="160633"/>
                    </a:lnTo>
                    <a:cubicBezTo>
                      <a:pt x="38862363" y="170793"/>
                      <a:pt x="38887763" y="135233"/>
                      <a:pt x="38896653" y="154283"/>
                    </a:cubicBezTo>
                    <a:cubicBezTo>
                      <a:pt x="38916974" y="150473"/>
                      <a:pt x="38939832" y="146663"/>
                      <a:pt x="38943642" y="127613"/>
                    </a:cubicBezTo>
                    <a:cubicBezTo>
                      <a:pt x="38948724" y="133963"/>
                      <a:pt x="38944913" y="145393"/>
                      <a:pt x="38942374" y="151743"/>
                    </a:cubicBezTo>
                    <a:cubicBezTo>
                      <a:pt x="39018574" y="142853"/>
                      <a:pt x="39102392" y="146663"/>
                      <a:pt x="39169703" y="122533"/>
                    </a:cubicBezTo>
                    <a:cubicBezTo>
                      <a:pt x="39173513" y="126343"/>
                      <a:pt x="39168432" y="128883"/>
                      <a:pt x="39167163" y="133963"/>
                    </a:cubicBezTo>
                    <a:cubicBezTo>
                      <a:pt x="39209074" y="112373"/>
                      <a:pt x="39253524" y="156823"/>
                      <a:pt x="39284003" y="116183"/>
                    </a:cubicBezTo>
                    <a:lnTo>
                      <a:pt x="39295432" y="99673"/>
                    </a:lnTo>
                    <a:cubicBezTo>
                      <a:pt x="39305592" y="106023"/>
                      <a:pt x="39304324" y="118723"/>
                      <a:pt x="39311942" y="123803"/>
                    </a:cubicBezTo>
                    <a:cubicBezTo>
                      <a:pt x="39319563" y="112373"/>
                      <a:pt x="39350042" y="121263"/>
                      <a:pt x="39355124" y="106023"/>
                    </a:cubicBezTo>
                    <a:cubicBezTo>
                      <a:pt x="39360203" y="112373"/>
                      <a:pt x="39353853" y="114913"/>
                      <a:pt x="39353853" y="119993"/>
                    </a:cubicBezTo>
                    <a:cubicBezTo>
                      <a:pt x="39372903" y="123803"/>
                      <a:pt x="39395763" y="98403"/>
                      <a:pt x="39413542" y="103483"/>
                    </a:cubicBezTo>
                    <a:lnTo>
                      <a:pt x="39407192" y="111103"/>
                    </a:lnTo>
                    <a:cubicBezTo>
                      <a:pt x="39503713" y="140313"/>
                      <a:pt x="39626903" y="163173"/>
                      <a:pt x="39706913" y="125073"/>
                    </a:cubicBezTo>
                    <a:cubicBezTo>
                      <a:pt x="39728503" y="118723"/>
                      <a:pt x="39717074" y="146663"/>
                      <a:pt x="39725963" y="145393"/>
                    </a:cubicBezTo>
                    <a:cubicBezTo>
                      <a:pt x="39807242" y="114913"/>
                      <a:pt x="39905032" y="163173"/>
                      <a:pt x="39979963" y="114913"/>
                    </a:cubicBezTo>
                    <a:cubicBezTo>
                      <a:pt x="40038382" y="102213"/>
                      <a:pt x="40056163" y="48873"/>
                      <a:pt x="40056163" y="48873"/>
                    </a:cubicBezTo>
                    <a:cubicBezTo>
                      <a:pt x="39917732" y="70463"/>
                      <a:pt x="39793274" y="47603"/>
                      <a:pt x="39653574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</p:grpSp>
      <p:sp>
        <p:nvSpPr>
          <p:cNvPr id="7" name="Freeform 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t="-21153" r="-5263" b="-21153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1912" y="452934"/>
            <a:ext cx="2773752" cy="1660929"/>
          </a:xfrm>
          <a:custGeom>
            <a:avLst/>
            <a:gdLst/>
            <a:ahLst/>
            <a:cxnLst/>
            <a:rect l="l" t="t" r="r" b="b"/>
            <a:pathLst>
              <a:path w="2773752" h="1660929">
                <a:moveTo>
                  <a:pt x="0" y="0"/>
                </a:moveTo>
                <a:lnTo>
                  <a:pt x="2773752" y="0"/>
                </a:lnTo>
                <a:lnTo>
                  <a:pt x="2773752" y="1660929"/>
                </a:lnTo>
                <a:lnTo>
                  <a:pt x="0" y="1660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8676" y="2489688"/>
            <a:ext cx="17250482" cy="537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048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Lóhasználat és versenyzési ismeretek I.- Iby Zoltán- Herman Ottó Intézet (FVM) Budapest 2012</a:t>
            </a:r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048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Díszes nyergek, lószerszámok- Temesváry Imre - Dunakönyv, Budapest, 1995</a:t>
            </a:r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048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https://nyeregvilag.hu/lovas-cikkek/nyeregekrol-alap-fokon/</a:t>
            </a:r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048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http://lovakkalazelet.hupont.hu/nyeregtipusok</a:t>
            </a:r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048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https://www.lovasok.hu/lokikepzes/lofelszereles-lokikepzes/nyergekrol-alapfokon/</a:t>
            </a:r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048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Fotók: Saját</a:t>
            </a:r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048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3876998" y="849950"/>
            <a:ext cx="3544697" cy="92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3"/>
              </a:lnSpc>
              <a:spcBef>
                <a:spcPct val="0"/>
              </a:spcBef>
            </a:pPr>
            <a:r>
              <a:rPr lang="en-US" sz="5495" b="1" u="none" strike="noStrik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Forrás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90928" y="6564675"/>
            <a:ext cx="7597072" cy="2527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1"/>
              </a:lnSpc>
              <a:spcBef>
                <a:spcPct val="0"/>
              </a:spcBef>
            </a:pPr>
            <a:r>
              <a:rPr lang="en-US" sz="3622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Közremüködött:</a:t>
            </a:r>
          </a:p>
          <a:p>
            <a:pPr marL="0" lvl="0" indent="0" algn="l">
              <a:lnSpc>
                <a:spcPts val="5071"/>
              </a:lnSpc>
              <a:spcBef>
                <a:spcPct val="0"/>
              </a:spcBef>
            </a:pPr>
            <a:r>
              <a:rPr lang="en-US" sz="3622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Pap Gabriella,  Muzslai Ágnes, </a:t>
            </a:r>
          </a:p>
          <a:p>
            <a:pPr marL="0" lvl="0" indent="0" algn="l">
              <a:lnSpc>
                <a:spcPts val="5071"/>
              </a:lnSpc>
              <a:spcBef>
                <a:spcPct val="0"/>
              </a:spcBef>
            </a:pPr>
            <a:r>
              <a:rPr lang="en-US" sz="3622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Antal Apollónia, Szász Bianka  </a:t>
            </a:r>
          </a:p>
          <a:p>
            <a:pPr marL="0" lvl="0" indent="0" algn="l">
              <a:lnSpc>
                <a:spcPts val="5071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678676" y="6564675"/>
            <a:ext cx="5281732" cy="125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1"/>
              </a:lnSpc>
              <a:spcBef>
                <a:spcPct val="0"/>
              </a:spcBef>
            </a:pPr>
            <a:r>
              <a:rPr lang="en-US" sz="3622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Készítette:</a:t>
            </a:r>
          </a:p>
          <a:p>
            <a:pPr marL="0" lvl="0" indent="0" algn="l">
              <a:lnSpc>
                <a:spcPts val="5071"/>
              </a:lnSpc>
              <a:spcBef>
                <a:spcPct val="0"/>
              </a:spcBef>
            </a:pPr>
            <a:r>
              <a:rPr lang="en-US" sz="3622" b="1" u="none" strike="noStrike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Radics- Lafkó Zsuzsanna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482237" y="986712"/>
            <a:ext cx="9323526" cy="8313577"/>
          </a:xfrm>
          <a:prstGeom prst="rect">
            <a:avLst/>
          </a:prstGeom>
          <a:solidFill>
            <a:srgbClr val="F0EFEC"/>
          </a:solidFill>
        </p:spPr>
      </p:sp>
      <p:grpSp>
        <p:nvGrpSpPr>
          <p:cNvPr id="4" name="Group 4"/>
          <p:cNvGrpSpPr/>
          <p:nvPr/>
        </p:nvGrpSpPr>
        <p:grpSpPr>
          <a:xfrm>
            <a:off x="4482237" y="9735876"/>
            <a:ext cx="9375700" cy="115654"/>
            <a:chOff x="0" y="0"/>
            <a:chExt cx="28827361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8695281" cy="277644"/>
            </a:xfrm>
            <a:custGeom>
              <a:avLst/>
              <a:gdLst/>
              <a:ahLst/>
              <a:cxnLst/>
              <a:rect l="l" t="t" r="r" b="b"/>
              <a:pathLst>
                <a:path w="28695281" h="277644">
                  <a:moveTo>
                    <a:pt x="28292692" y="19663"/>
                  </a:moveTo>
                  <a:cubicBezTo>
                    <a:pt x="28245700" y="23473"/>
                    <a:pt x="28184742" y="32363"/>
                    <a:pt x="28141560" y="23473"/>
                  </a:cubicBezTo>
                  <a:cubicBezTo>
                    <a:pt x="27959950" y="28553"/>
                    <a:pt x="27778342" y="-13357"/>
                    <a:pt x="27592921" y="4423"/>
                  </a:cubicBezTo>
                  <a:cubicBezTo>
                    <a:pt x="27603082" y="10773"/>
                    <a:pt x="27592921" y="20933"/>
                    <a:pt x="27582760" y="24743"/>
                  </a:cubicBezTo>
                  <a:lnTo>
                    <a:pt x="27580221" y="18393"/>
                  </a:lnTo>
                  <a:lnTo>
                    <a:pt x="27566250" y="31093"/>
                  </a:lnTo>
                  <a:cubicBezTo>
                    <a:pt x="27552282" y="32363"/>
                    <a:pt x="27558632" y="15853"/>
                    <a:pt x="27570060" y="13313"/>
                  </a:cubicBezTo>
                  <a:cubicBezTo>
                    <a:pt x="27496400" y="13313"/>
                    <a:pt x="27430360" y="19663"/>
                    <a:pt x="27357971" y="15853"/>
                  </a:cubicBezTo>
                  <a:cubicBezTo>
                    <a:pt x="27352892" y="36173"/>
                    <a:pt x="27321142" y="17123"/>
                    <a:pt x="27318600" y="37443"/>
                  </a:cubicBezTo>
                  <a:cubicBezTo>
                    <a:pt x="27314792" y="33633"/>
                    <a:pt x="27318600" y="32363"/>
                    <a:pt x="27319871" y="28553"/>
                  </a:cubicBezTo>
                  <a:cubicBezTo>
                    <a:pt x="27305900" y="31093"/>
                    <a:pt x="27295742" y="33633"/>
                    <a:pt x="27286850" y="34903"/>
                  </a:cubicBezTo>
                  <a:cubicBezTo>
                    <a:pt x="27113329" y="37443"/>
                    <a:pt x="27021461" y="32363"/>
                    <a:pt x="26756073" y="14583"/>
                  </a:cubicBezTo>
                  <a:cubicBezTo>
                    <a:pt x="25194350" y="-1927"/>
                    <a:pt x="23693875" y="12043"/>
                    <a:pt x="22162778" y="5693"/>
                  </a:cubicBezTo>
                  <a:cubicBezTo>
                    <a:pt x="20611263" y="9503"/>
                    <a:pt x="19080166" y="27283"/>
                    <a:pt x="17487823" y="32363"/>
                  </a:cubicBezTo>
                  <a:cubicBezTo>
                    <a:pt x="17242849" y="64113"/>
                    <a:pt x="16906007" y="48873"/>
                    <a:pt x="16620202" y="76813"/>
                  </a:cubicBezTo>
                  <a:lnTo>
                    <a:pt x="16640617" y="66653"/>
                  </a:lnTo>
                  <a:cubicBezTo>
                    <a:pt x="16395642" y="80623"/>
                    <a:pt x="16334397" y="64113"/>
                    <a:pt x="16017970" y="52683"/>
                  </a:cubicBezTo>
                  <a:cubicBezTo>
                    <a:pt x="16017970" y="64113"/>
                    <a:pt x="15895483" y="55223"/>
                    <a:pt x="15946520" y="74273"/>
                  </a:cubicBezTo>
                  <a:cubicBezTo>
                    <a:pt x="15834239" y="89513"/>
                    <a:pt x="15752579" y="47603"/>
                    <a:pt x="15599469" y="56493"/>
                  </a:cubicBezTo>
                  <a:cubicBezTo>
                    <a:pt x="15589265" y="50143"/>
                    <a:pt x="15599469" y="67923"/>
                    <a:pt x="15568849" y="61573"/>
                  </a:cubicBezTo>
                  <a:cubicBezTo>
                    <a:pt x="15170763" y="84433"/>
                    <a:pt x="15650506" y="51413"/>
                    <a:pt x="15129934" y="33633"/>
                  </a:cubicBezTo>
                  <a:cubicBezTo>
                    <a:pt x="14415423" y="39983"/>
                    <a:pt x="13690701" y="59033"/>
                    <a:pt x="13006810" y="47603"/>
                  </a:cubicBezTo>
                  <a:cubicBezTo>
                    <a:pt x="13047640" y="46333"/>
                    <a:pt x="13068054" y="61573"/>
                    <a:pt x="12996604" y="61573"/>
                  </a:cubicBezTo>
                  <a:cubicBezTo>
                    <a:pt x="12925153" y="31093"/>
                    <a:pt x="12761835" y="69193"/>
                    <a:pt x="12639348" y="57763"/>
                  </a:cubicBezTo>
                  <a:cubicBezTo>
                    <a:pt x="12649554" y="51413"/>
                    <a:pt x="12710798" y="50143"/>
                    <a:pt x="12741421" y="46333"/>
                  </a:cubicBezTo>
                  <a:cubicBezTo>
                    <a:pt x="12435201" y="33633"/>
                    <a:pt x="12169811" y="52683"/>
                    <a:pt x="11884006" y="39983"/>
                  </a:cubicBezTo>
                  <a:cubicBezTo>
                    <a:pt x="11608408" y="52683"/>
                    <a:pt x="11271567" y="26013"/>
                    <a:pt x="11087835" y="41253"/>
                  </a:cubicBezTo>
                  <a:cubicBezTo>
                    <a:pt x="11128664" y="29823"/>
                    <a:pt x="10965346" y="32363"/>
                    <a:pt x="10904103" y="26013"/>
                  </a:cubicBezTo>
                  <a:cubicBezTo>
                    <a:pt x="10699957" y="61573"/>
                    <a:pt x="10352907" y="13313"/>
                    <a:pt x="10107932" y="37443"/>
                  </a:cubicBezTo>
                  <a:lnTo>
                    <a:pt x="10118140" y="31093"/>
                  </a:lnTo>
                  <a:cubicBezTo>
                    <a:pt x="9352591" y="33633"/>
                    <a:pt x="8525797" y="26013"/>
                    <a:pt x="7739834" y="42523"/>
                  </a:cubicBezTo>
                  <a:cubicBezTo>
                    <a:pt x="7290712" y="46333"/>
                    <a:pt x="6790553" y="14583"/>
                    <a:pt x="6300601" y="29823"/>
                  </a:cubicBezTo>
                  <a:cubicBezTo>
                    <a:pt x="6208736" y="34903"/>
                    <a:pt x="6280187" y="42523"/>
                    <a:pt x="6208736" y="45063"/>
                  </a:cubicBezTo>
                  <a:cubicBezTo>
                    <a:pt x="6086248" y="43793"/>
                    <a:pt x="6208736" y="33633"/>
                    <a:pt x="6157699" y="29823"/>
                  </a:cubicBezTo>
                  <a:cubicBezTo>
                    <a:pt x="5912724" y="43793"/>
                    <a:pt x="5596297" y="27283"/>
                    <a:pt x="5290077" y="27283"/>
                  </a:cubicBezTo>
                  <a:cubicBezTo>
                    <a:pt x="5249248" y="32363"/>
                    <a:pt x="5167589" y="34903"/>
                    <a:pt x="5198212" y="42523"/>
                  </a:cubicBezTo>
                  <a:cubicBezTo>
                    <a:pt x="4861370" y="18393"/>
                    <a:pt x="4402040" y="51413"/>
                    <a:pt x="4054990" y="32363"/>
                  </a:cubicBezTo>
                  <a:cubicBezTo>
                    <a:pt x="4177480" y="62843"/>
                    <a:pt x="3850844" y="48873"/>
                    <a:pt x="3728356" y="56493"/>
                  </a:cubicBezTo>
                  <a:cubicBezTo>
                    <a:pt x="3656906" y="55223"/>
                    <a:pt x="3656906" y="47603"/>
                    <a:pt x="3677320" y="41253"/>
                  </a:cubicBezTo>
                  <a:cubicBezTo>
                    <a:pt x="3422137" y="45063"/>
                    <a:pt x="3289441" y="46333"/>
                    <a:pt x="2973015" y="37443"/>
                  </a:cubicBezTo>
                  <a:cubicBezTo>
                    <a:pt x="2830112" y="41253"/>
                    <a:pt x="2789283" y="57763"/>
                    <a:pt x="2615759" y="52683"/>
                  </a:cubicBezTo>
                  <a:cubicBezTo>
                    <a:pt x="2513686" y="31093"/>
                    <a:pt x="2258503" y="51413"/>
                    <a:pt x="2095185" y="43793"/>
                  </a:cubicBezTo>
                  <a:cubicBezTo>
                    <a:pt x="2136016" y="61573"/>
                    <a:pt x="1921661" y="76813"/>
                    <a:pt x="1758343" y="69193"/>
                  </a:cubicBezTo>
                  <a:lnTo>
                    <a:pt x="1809380" y="43793"/>
                  </a:lnTo>
                  <a:cubicBezTo>
                    <a:pt x="1748137" y="45063"/>
                    <a:pt x="1686892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6062" y="224133"/>
                    <a:pt x="1799172" y="225403"/>
                    <a:pt x="2033941" y="236833"/>
                  </a:cubicBezTo>
                  <a:cubicBezTo>
                    <a:pt x="1931868" y="231753"/>
                    <a:pt x="2033941" y="220323"/>
                    <a:pt x="2084977" y="219053"/>
                  </a:cubicBezTo>
                  <a:lnTo>
                    <a:pt x="2197257" y="236833"/>
                  </a:lnTo>
                  <a:cubicBezTo>
                    <a:pt x="2329952" y="246993"/>
                    <a:pt x="2513685" y="230483"/>
                    <a:pt x="2636172" y="220323"/>
                  </a:cubicBezTo>
                  <a:cubicBezTo>
                    <a:pt x="2656586" y="224133"/>
                    <a:pt x="2666794" y="229213"/>
                    <a:pt x="2666794" y="233023"/>
                  </a:cubicBezTo>
                  <a:cubicBezTo>
                    <a:pt x="2789282" y="244453"/>
                    <a:pt x="2789282" y="222863"/>
                    <a:pt x="2840319" y="219053"/>
                  </a:cubicBezTo>
                  <a:lnTo>
                    <a:pt x="2921977" y="231753"/>
                  </a:lnTo>
                  <a:lnTo>
                    <a:pt x="2942392" y="219053"/>
                  </a:lnTo>
                  <a:cubicBezTo>
                    <a:pt x="3064879" y="211433"/>
                    <a:pt x="3228197" y="215243"/>
                    <a:pt x="3207783" y="235563"/>
                  </a:cubicBezTo>
                  <a:cubicBezTo>
                    <a:pt x="3258819" y="231753"/>
                    <a:pt x="3299648" y="227943"/>
                    <a:pt x="3238403" y="221593"/>
                  </a:cubicBezTo>
                  <a:cubicBezTo>
                    <a:pt x="3360892" y="233023"/>
                    <a:pt x="3687526" y="233023"/>
                    <a:pt x="3901879" y="226673"/>
                  </a:cubicBezTo>
                  <a:cubicBezTo>
                    <a:pt x="3799806" y="221593"/>
                    <a:pt x="3810014" y="215243"/>
                    <a:pt x="3799806" y="202543"/>
                  </a:cubicBezTo>
                  <a:cubicBezTo>
                    <a:pt x="3912087" y="180953"/>
                    <a:pt x="3922295" y="206353"/>
                    <a:pt x="4014160" y="193653"/>
                  </a:cubicBezTo>
                  <a:cubicBezTo>
                    <a:pt x="4014160" y="201273"/>
                    <a:pt x="4116233" y="210163"/>
                    <a:pt x="4014160" y="215243"/>
                  </a:cubicBezTo>
                  <a:cubicBezTo>
                    <a:pt x="4299966" y="243183"/>
                    <a:pt x="4708258" y="220323"/>
                    <a:pt x="5075721" y="226673"/>
                  </a:cubicBezTo>
                  <a:cubicBezTo>
                    <a:pt x="5147174" y="222863"/>
                    <a:pt x="5126757" y="220323"/>
                    <a:pt x="5157380" y="213973"/>
                  </a:cubicBezTo>
                  <a:cubicBezTo>
                    <a:pt x="5392149" y="235563"/>
                    <a:pt x="5667746" y="212703"/>
                    <a:pt x="5912723" y="222863"/>
                  </a:cubicBezTo>
                  <a:cubicBezTo>
                    <a:pt x="5861686" y="213973"/>
                    <a:pt x="5933137" y="188573"/>
                    <a:pt x="6076039" y="187303"/>
                  </a:cubicBezTo>
                  <a:cubicBezTo>
                    <a:pt x="6229148" y="169523"/>
                    <a:pt x="6137283" y="212703"/>
                    <a:pt x="6269979" y="222863"/>
                  </a:cubicBezTo>
                  <a:cubicBezTo>
                    <a:pt x="6341430" y="213973"/>
                    <a:pt x="6463917" y="212703"/>
                    <a:pt x="6514954" y="213973"/>
                  </a:cubicBezTo>
                  <a:lnTo>
                    <a:pt x="6514954" y="216513"/>
                  </a:lnTo>
                  <a:cubicBezTo>
                    <a:pt x="6596613" y="206353"/>
                    <a:pt x="6729308" y="201273"/>
                    <a:pt x="6831381" y="210163"/>
                  </a:cubicBezTo>
                  <a:lnTo>
                    <a:pt x="6810966" y="211433"/>
                  </a:lnTo>
                  <a:cubicBezTo>
                    <a:pt x="6892624" y="212703"/>
                    <a:pt x="6984491" y="224133"/>
                    <a:pt x="7066148" y="222863"/>
                  </a:cubicBezTo>
                  <a:cubicBezTo>
                    <a:pt x="7106978" y="206353"/>
                    <a:pt x="7311125" y="216513"/>
                    <a:pt x="7362161" y="201273"/>
                  </a:cubicBezTo>
                  <a:cubicBezTo>
                    <a:pt x="7372368" y="202543"/>
                    <a:pt x="7362161" y="203813"/>
                    <a:pt x="7382576" y="207623"/>
                  </a:cubicBezTo>
                  <a:lnTo>
                    <a:pt x="7392784" y="193653"/>
                  </a:lnTo>
                  <a:lnTo>
                    <a:pt x="7556100" y="201273"/>
                  </a:lnTo>
                  <a:cubicBezTo>
                    <a:pt x="7515271" y="206353"/>
                    <a:pt x="7515271" y="212703"/>
                    <a:pt x="7464235" y="216513"/>
                  </a:cubicBezTo>
                  <a:cubicBezTo>
                    <a:pt x="7647967" y="226673"/>
                    <a:pt x="7525478" y="203813"/>
                    <a:pt x="7617345" y="196193"/>
                  </a:cubicBezTo>
                  <a:cubicBezTo>
                    <a:pt x="7739832" y="186033"/>
                    <a:pt x="7739832" y="200003"/>
                    <a:pt x="7790868" y="206353"/>
                  </a:cubicBezTo>
                  <a:cubicBezTo>
                    <a:pt x="7739832" y="213973"/>
                    <a:pt x="7699004" y="202543"/>
                    <a:pt x="7668381" y="205083"/>
                  </a:cubicBezTo>
                  <a:cubicBezTo>
                    <a:pt x="7596931" y="216513"/>
                    <a:pt x="7739832" y="210163"/>
                    <a:pt x="7750040" y="217783"/>
                  </a:cubicBezTo>
                  <a:cubicBezTo>
                    <a:pt x="7780661" y="217783"/>
                    <a:pt x="7790868" y="201273"/>
                    <a:pt x="7882734" y="203813"/>
                  </a:cubicBezTo>
                  <a:cubicBezTo>
                    <a:pt x="7964393" y="205083"/>
                    <a:pt x="8148125" y="201273"/>
                    <a:pt x="8127711" y="216513"/>
                  </a:cubicBezTo>
                  <a:cubicBezTo>
                    <a:pt x="8199161" y="208893"/>
                    <a:pt x="8270613" y="210163"/>
                    <a:pt x="8321649" y="202543"/>
                  </a:cubicBezTo>
                  <a:cubicBezTo>
                    <a:pt x="8260406" y="200003"/>
                    <a:pt x="8137917" y="196193"/>
                    <a:pt x="8127711" y="186033"/>
                  </a:cubicBezTo>
                  <a:cubicBezTo>
                    <a:pt x="8188953" y="183493"/>
                    <a:pt x="8301235" y="179683"/>
                    <a:pt x="8321649" y="186033"/>
                  </a:cubicBezTo>
                  <a:lnTo>
                    <a:pt x="8270613" y="189843"/>
                  </a:lnTo>
                  <a:cubicBezTo>
                    <a:pt x="8321649" y="186033"/>
                    <a:pt x="8484967" y="191113"/>
                    <a:pt x="8403308" y="175873"/>
                  </a:cubicBezTo>
                  <a:lnTo>
                    <a:pt x="8525796" y="196193"/>
                  </a:lnTo>
                  <a:cubicBezTo>
                    <a:pt x="8566626" y="184763"/>
                    <a:pt x="8689114" y="184763"/>
                    <a:pt x="8791186" y="182223"/>
                  </a:cubicBezTo>
                  <a:cubicBezTo>
                    <a:pt x="8791186" y="197463"/>
                    <a:pt x="8719736" y="215243"/>
                    <a:pt x="8903466" y="219053"/>
                  </a:cubicBezTo>
                  <a:lnTo>
                    <a:pt x="9066784" y="202543"/>
                  </a:lnTo>
                  <a:cubicBezTo>
                    <a:pt x="9148443" y="201273"/>
                    <a:pt x="9168857" y="205083"/>
                    <a:pt x="9158649" y="213973"/>
                  </a:cubicBezTo>
                  <a:cubicBezTo>
                    <a:pt x="9444454" y="222863"/>
                    <a:pt x="9454662" y="170793"/>
                    <a:pt x="9679223" y="184763"/>
                  </a:cubicBezTo>
                  <a:cubicBezTo>
                    <a:pt x="9587358" y="203813"/>
                    <a:pt x="9658809" y="205083"/>
                    <a:pt x="9760882" y="210163"/>
                  </a:cubicBezTo>
                  <a:cubicBezTo>
                    <a:pt x="9760882" y="207623"/>
                    <a:pt x="9771089" y="201273"/>
                    <a:pt x="9811919" y="200003"/>
                  </a:cubicBezTo>
                  <a:cubicBezTo>
                    <a:pt x="9781297" y="191113"/>
                    <a:pt x="9750674" y="212703"/>
                    <a:pt x="9669015" y="200003"/>
                  </a:cubicBezTo>
                  <a:cubicBezTo>
                    <a:pt x="9648601" y="188573"/>
                    <a:pt x="9760882" y="192383"/>
                    <a:pt x="9811919" y="188573"/>
                  </a:cubicBezTo>
                  <a:cubicBezTo>
                    <a:pt x="10016065" y="229213"/>
                    <a:pt x="10485601" y="198733"/>
                    <a:pt x="10812236" y="217783"/>
                  </a:cubicBezTo>
                  <a:cubicBezTo>
                    <a:pt x="10791820" y="194923"/>
                    <a:pt x="10955138" y="211433"/>
                    <a:pt x="11026589" y="202543"/>
                  </a:cubicBezTo>
                  <a:cubicBezTo>
                    <a:pt x="11006175" y="226673"/>
                    <a:pt x="11210321" y="198733"/>
                    <a:pt x="11302187" y="212703"/>
                  </a:cubicBezTo>
                  <a:lnTo>
                    <a:pt x="11261357" y="193653"/>
                  </a:lnTo>
                  <a:cubicBezTo>
                    <a:pt x="11465504" y="207623"/>
                    <a:pt x="11587992" y="158093"/>
                    <a:pt x="11710479" y="186033"/>
                  </a:cubicBezTo>
                  <a:cubicBezTo>
                    <a:pt x="11822760" y="193653"/>
                    <a:pt x="11669650" y="202543"/>
                    <a:pt x="11628822" y="206353"/>
                  </a:cubicBezTo>
                  <a:cubicBezTo>
                    <a:pt x="11781932" y="231753"/>
                    <a:pt x="12047321" y="186033"/>
                    <a:pt x="12169809" y="213973"/>
                  </a:cubicBezTo>
                  <a:cubicBezTo>
                    <a:pt x="12180017" y="205083"/>
                    <a:pt x="12139188" y="189843"/>
                    <a:pt x="12271882" y="180953"/>
                  </a:cubicBezTo>
                  <a:cubicBezTo>
                    <a:pt x="12384163" y="191113"/>
                    <a:pt x="12598518" y="203813"/>
                    <a:pt x="12578101" y="207623"/>
                  </a:cubicBezTo>
                  <a:cubicBezTo>
                    <a:pt x="12669968" y="202543"/>
                    <a:pt x="12690383" y="196193"/>
                    <a:pt x="12792456" y="203813"/>
                  </a:cubicBezTo>
                  <a:cubicBezTo>
                    <a:pt x="12782248" y="210163"/>
                    <a:pt x="12741419" y="210163"/>
                    <a:pt x="12710797" y="213973"/>
                  </a:cubicBezTo>
                  <a:cubicBezTo>
                    <a:pt x="12863907" y="220323"/>
                    <a:pt x="12996603" y="210163"/>
                    <a:pt x="13129298" y="201273"/>
                  </a:cubicBezTo>
                  <a:cubicBezTo>
                    <a:pt x="13210957" y="219053"/>
                    <a:pt x="13486554" y="210163"/>
                    <a:pt x="13670286" y="220323"/>
                  </a:cubicBezTo>
                  <a:cubicBezTo>
                    <a:pt x="13772358" y="198733"/>
                    <a:pt x="13956090" y="229213"/>
                    <a:pt x="13976506" y="201273"/>
                  </a:cubicBezTo>
                  <a:cubicBezTo>
                    <a:pt x="13976506" y="203813"/>
                    <a:pt x="13996920" y="207623"/>
                    <a:pt x="14007127" y="210163"/>
                  </a:cubicBezTo>
                  <a:cubicBezTo>
                    <a:pt x="14078578" y="202543"/>
                    <a:pt x="14129616" y="183493"/>
                    <a:pt x="14211273" y="182223"/>
                  </a:cubicBezTo>
                  <a:lnTo>
                    <a:pt x="14180651" y="201273"/>
                  </a:lnTo>
                  <a:cubicBezTo>
                    <a:pt x="14160236" y="222863"/>
                    <a:pt x="14384799" y="208893"/>
                    <a:pt x="14435836" y="215243"/>
                  </a:cubicBezTo>
                  <a:cubicBezTo>
                    <a:pt x="14384799" y="202543"/>
                    <a:pt x="14537909" y="216513"/>
                    <a:pt x="14548116" y="203813"/>
                  </a:cubicBezTo>
                  <a:lnTo>
                    <a:pt x="14650190" y="197463"/>
                  </a:lnTo>
                  <a:cubicBezTo>
                    <a:pt x="14813504" y="192383"/>
                    <a:pt x="14670603" y="188573"/>
                    <a:pt x="14864541" y="186033"/>
                  </a:cubicBezTo>
                  <a:cubicBezTo>
                    <a:pt x="14976821" y="184763"/>
                    <a:pt x="14905373" y="207623"/>
                    <a:pt x="14864541" y="205083"/>
                  </a:cubicBezTo>
                  <a:cubicBezTo>
                    <a:pt x="14956409" y="215243"/>
                    <a:pt x="15058481" y="208893"/>
                    <a:pt x="15150347" y="205083"/>
                  </a:cubicBezTo>
                  <a:cubicBezTo>
                    <a:pt x="15109519" y="205083"/>
                    <a:pt x="15099312" y="203813"/>
                    <a:pt x="15140140" y="200003"/>
                  </a:cubicBezTo>
                  <a:cubicBezTo>
                    <a:pt x="15140140" y="202543"/>
                    <a:pt x="15150347" y="203813"/>
                    <a:pt x="15160556" y="205083"/>
                  </a:cubicBezTo>
                  <a:cubicBezTo>
                    <a:pt x="15201384" y="203813"/>
                    <a:pt x="15232004" y="202543"/>
                    <a:pt x="15272833" y="202543"/>
                  </a:cubicBezTo>
                  <a:lnTo>
                    <a:pt x="15272833" y="203813"/>
                  </a:lnTo>
                  <a:cubicBezTo>
                    <a:pt x="15323870" y="202543"/>
                    <a:pt x="15374907" y="201273"/>
                    <a:pt x="15415739" y="200003"/>
                  </a:cubicBezTo>
                  <a:cubicBezTo>
                    <a:pt x="15446359" y="198733"/>
                    <a:pt x="15466774" y="197463"/>
                    <a:pt x="15487187" y="197463"/>
                  </a:cubicBezTo>
                  <a:cubicBezTo>
                    <a:pt x="15548433" y="196193"/>
                    <a:pt x="15568849" y="196193"/>
                    <a:pt x="15507603" y="200003"/>
                  </a:cubicBezTo>
                  <a:cubicBezTo>
                    <a:pt x="15497396" y="198733"/>
                    <a:pt x="15497396" y="197463"/>
                    <a:pt x="15487187" y="197463"/>
                  </a:cubicBezTo>
                  <a:cubicBezTo>
                    <a:pt x="15466774" y="197463"/>
                    <a:pt x="15446359" y="198733"/>
                    <a:pt x="15415739" y="200003"/>
                  </a:cubicBezTo>
                  <a:cubicBezTo>
                    <a:pt x="15374907" y="202543"/>
                    <a:pt x="15334079" y="207623"/>
                    <a:pt x="15303457" y="208893"/>
                  </a:cubicBezTo>
                  <a:cubicBezTo>
                    <a:pt x="15334079" y="208893"/>
                    <a:pt x="15364702" y="210163"/>
                    <a:pt x="15385114" y="212703"/>
                  </a:cubicBezTo>
                  <a:lnTo>
                    <a:pt x="15354494" y="226673"/>
                  </a:lnTo>
                  <a:cubicBezTo>
                    <a:pt x="15425943" y="227943"/>
                    <a:pt x="15609677" y="211433"/>
                    <a:pt x="15609677" y="205083"/>
                  </a:cubicBezTo>
                  <a:cubicBezTo>
                    <a:pt x="15875067" y="217783"/>
                    <a:pt x="16324189" y="207623"/>
                    <a:pt x="16507920" y="198733"/>
                  </a:cubicBezTo>
                  <a:cubicBezTo>
                    <a:pt x="16518127" y="197463"/>
                    <a:pt x="16538543" y="196193"/>
                    <a:pt x="16558956" y="196193"/>
                  </a:cubicBezTo>
                  <a:cubicBezTo>
                    <a:pt x="16548749" y="197463"/>
                    <a:pt x="16528336" y="197463"/>
                    <a:pt x="16507920" y="198733"/>
                  </a:cubicBezTo>
                  <a:cubicBezTo>
                    <a:pt x="16477299" y="202543"/>
                    <a:pt x="16467092" y="206353"/>
                    <a:pt x="16507920" y="201273"/>
                  </a:cubicBezTo>
                  <a:cubicBezTo>
                    <a:pt x="16599786" y="198733"/>
                    <a:pt x="16701859" y="186033"/>
                    <a:pt x="16712066" y="194923"/>
                  </a:cubicBezTo>
                  <a:cubicBezTo>
                    <a:pt x="16803932" y="188573"/>
                    <a:pt x="16793726" y="205083"/>
                    <a:pt x="16936629" y="206353"/>
                  </a:cubicBezTo>
                  <a:cubicBezTo>
                    <a:pt x="16936629" y="208893"/>
                    <a:pt x="16946836" y="198733"/>
                    <a:pt x="16936629" y="194923"/>
                  </a:cubicBezTo>
                  <a:cubicBezTo>
                    <a:pt x="16926420" y="194923"/>
                    <a:pt x="16926420" y="193653"/>
                    <a:pt x="16916213" y="193653"/>
                  </a:cubicBezTo>
                  <a:cubicBezTo>
                    <a:pt x="16926420" y="193653"/>
                    <a:pt x="16936629" y="193653"/>
                    <a:pt x="16936629" y="194923"/>
                  </a:cubicBezTo>
                  <a:cubicBezTo>
                    <a:pt x="17171396" y="213973"/>
                    <a:pt x="17457202" y="180953"/>
                    <a:pt x="17732799" y="193653"/>
                  </a:cubicBezTo>
                  <a:lnTo>
                    <a:pt x="17743006" y="193653"/>
                  </a:lnTo>
                  <a:lnTo>
                    <a:pt x="17732799" y="193653"/>
                  </a:lnTo>
                  <a:cubicBezTo>
                    <a:pt x="17712386" y="194923"/>
                    <a:pt x="17681762" y="202543"/>
                    <a:pt x="17651140" y="207623"/>
                  </a:cubicBezTo>
                  <a:cubicBezTo>
                    <a:pt x="17865495" y="200003"/>
                    <a:pt x="18069642" y="194923"/>
                    <a:pt x="18263580" y="177143"/>
                  </a:cubicBezTo>
                  <a:cubicBezTo>
                    <a:pt x="18243165" y="183493"/>
                    <a:pt x="18253372" y="189843"/>
                    <a:pt x="18202336" y="193653"/>
                  </a:cubicBezTo>
                  <a:cubicBezTo>
                    <a:pt x="18355446" y="193653"/>
                    <a:pt x="18528970" y="189843"/>
                    <a:pt x="18600420" y="175873"/>
                  </a:cubicBezTo>
                  <a:cubicBezTo>
                    <a:pt x="18498347" y="169523"/>
                    <a:pt x="18590213" y="183493"/>
                    <a:pt x="18528970" y="183493"/>
                  </a:cubicBezTo>
                  <a:cubicBezTo>
                    <a:pt x="18416690" y="170793"/>
                    <a:pt x="18610629" y="156823"/>
                    <a:pt x="18712702" y="160633"/>
                  </a:cubicBezTo>
                  <a:lnTo>
                    <a:pt x="18712702" y="163173"/>
                  </a:lnTo>
                  <a:cubicBezTo>
                    <a:pt x="18865812" y="163173"/>
                    <a:pt x="18865812" y="154283"/>
                    <a:pt x="19018922" y="154283"/>
                  </a:cubicBezTo>
                  <a:cubicBezTo>
                    <a:pt x="19110786" y="161903"/>
                    <a:pt x="18937263" y="158093"/>
                    <a:pt x="18978092" y="166983"/>
                  </a:cubicBezTo>
                  <a:cubicBezTo>
                    <a:pt x="19008713" y="189843"/>
                    <a:pt x="19314933" y="182223"/>
                    <a:pt x="19345556" y="184763"/>
                  </a:cubicBezTo>
                  <a:cubicBezTo>
                    <a:pt x="19386385" y="179683"/>
                    <a:pt x="19437422" y="175873"/>
                    <a:pt x="19427213" y="169523"/>
                  </a:cubicBezTo>
                  <a:cubicBezTo>
                    <a:pt x="19539495" y="163173"/>
                    <a:pt x="19478250" y="183493"/>
                    <a:pt x="19559907" y="182223"/>
                  </a:cubicBezTo>
                  <a:lnTo>
                    <a:pt x="19876336" y="139043"/>
                  </a:lnTo>
                  <a:cubicBezTo>
                    <a:pt x="19876336" y="137773"/>
                    <a:pt x="19886543" y="136503"/>
                    <a:pt x="19896752" y="136503"/>
                  </a:cubicBezTo>
                  <a:lnTo>
                    <a:pt x="19876336" y="139043"/>
                  </a:lnTo>
                  <a:cubicBezTo>
                    <a:pt x="19866128" y="145393"/>
                    <a:pt x="19978409" y="158093"/>
                    <a:pt x="19886543" y="166983"/>
                  </a:cubicBezTo>
                  <a:cubicBezTo>
                    <a:pt x="20131519" y="164443"/>
                    <a:pt x="20264215" y="136503"/>
                    <a:pt x="20417325" y="122533"/>
                  </a:cubicBezTo>
                  <a:cubicBezTo>
                    <a:pt x="20488775" y="126343"/>
                    <a:pt x="20723545" y="117453"/>
                    <a:pt x="20805202" y="116183"/>
                  </a:cubicBezTo>
                  <a:cubicBezTo>
                    <a:pt x="20846031" y="128883"/>
                    <a:pt x="20733749" y="114913"/>
                    <a:pt x="20713336" y="125073"/>
                  </a:cubicBezTo>
                  <a:lnTo>
                    <a:pt x="20835823" y="139043"/>
                  </a:lnTo>
                  <a:cubicBezTo>
                    <a:pt x="20672508" y="141583"/>
                    <a:pt x="20856239" y="160633"/>
                    <a:pt x="20764373" y="169523"/>
                  </a:cubicBezTo>
                  <a:cubicBezTo>
                    <a:pt x="20897068" y="161903"/>
                    <a:pt x="21203288" y="170793"/>
                    <a:pt x="21397226" y="174603"/>
                  </a:cubicBezTo>
                  <a:cubicBezTo>
                    <a:pt x="21264532" y="147933"/>
                    <a:pt x="21662616" y="161903"/>
                    <a:pt x="21652409" y="137773"/>
                  </a:cubicBezTo>
                  <a:cubicBezTo>
                    <a:pt x="21876971" y="133963"/>
                    <a:pt x="21764689" y="156823"/>
                    <a:pt x="21856555" y="161903"/>
                  </a:cubicBezTo>
                  <a:cubicBezTo>
                    <a:pt x="22091325" y="153013"/>
                    <a:pt x="22315885" y="159363"/>
                    <a:pt x="22530239" y="156823"/>
                  </a:cubicBezTo>
                  <a:cubicBezTo>
                    <a:pt x="22530239" y="156823"/>
                    <a:pt x="22530239" y="159363"/>
                    <a:pt x="22520031" y="161903"/>
                  </a:cubicBezTo>
                  <a:cubicBezTo>
                    <a:pt x="22713972" y="154283"/>
                    <a:pt x="23040605" y="161903"/>
                    <a:pt x="23234544" y="140313"/>
                  </a:cubicBezTo>
                  <a:cubicBezTo>
                    <a:pt x="23224338" y="145393"/>
                    <a:pt x="23244751" y="149203"/>
                    <a:pt x="23193715" y="153013"/>
                  </a:cubicBezTo>
                  <a:cubicBezTo>
                    <a:pt x="23408069" y="161903"/>
                    <a:pt x="23234544" y="122533"/>
                    <a:pt x="23479521" y="136503"/>
                  </a:cubicBezTo>
                  <a:lnTo>
                    <a:pt x="23418277" y="147933"/>
                  </a:lnTo>
                  <a:cubicBezTo>
                    <a:pt x="23571387" y="136503"/>
                    <a:pt x="23714288" y="158093"/>
                    <a:pt x="23887814" y="140313"/>
                  </a:cubicBezTo>
                  <a:cubicBezTo>
                    <a:pt x="23898019" y="146663"/>
                    <a:pt x="23857191" y="149203"/>
                    <a:pt x="23826570" y="151743"/>
                  </a:cubicBezTo>
                  <a:cubicBezTo>
                    <a:pt x="23989888" y="146663"/>
                    <a:pt x="24163409" y="149203"/>
                    <a:pt x="24296107" y="132693"/>
                  </a:cubicBezTo>
                  <a:cubicBezTo>
                    <a:pt x="24316519" y="140313"/>
                    <a:pt x="24296107" y="146663"/>
                    <a:pt x="24234862" y="151743"/>
                  </a:cubicBezTo>
                  <a:cubicBezTo>
                    <a:pt x="24387972" y="160633"/>
                    <a:pt x="24408385" y="130153"/>
                    <a:pt x="24551290" y="139043"/>
                  </a:cubicBezTo>
                  <a:cubicBezTo>
                    <a:pt x="24592118" y="140313"/>
                    <a:pt x="24673777" y="150473"/>
                    <a:pt x="24643155" y="150473"/>
                  </a:cubicBezTo>
                  <a:cubicBezTo>
                    <a:pt x="24714605" y="140313"/>
                    <a:pt x="24928960" y="140313"/>
                    <a:pt x="25010620" y="136503"/>
                  </a:cubicBezTo>
                  <a:cubicBezTo>
                    <a:pt x="25031032" y="144123"/>
                    <a:pt x="25092277" y="146663"/>
                    <a:pt x="25173934" y="154283"/>
                  </a:cubicBezTo>
                  <a:cubicBezTo>
                    <a:pt x="25868034" y="154283"/>
                    <a:pt x="26582545" y="156823"/>
                    <a:pt x="27276643" y="144123"/>
                  </a:cubicBezTo>
                  <a:cubicBezTo>
                    <a:pt x="27297010" y="142853"/>
                    <a:pt x="27309710" y="140313"/>
                    <a:pt x="27321142" y="137773"/>
                  </a:cubicBezTo>
                  <a:cubicBezTo>
                    <a:pt x="27337650" y="161903"/>
                    <a:pt x="27298282" y="153013"/>
                    <a:pt x="27308442" y="168253"/>
                  </a:cubicBezTo>
                  <a:cubicBezTo>
                    <a:pt x="27307171" y="147933"/>
                    <a:pt x="27324950" y="161903"/>
                    <a:pt x="27354160" y="155553"/>
                  </a:cubicBezTo>
                  <a:lnTo>
                    <a:pt x="27355432" y="158093"/>
                  </a:lnTo>
                  <a:cubicBezTo>
                    <a:pt x="27368132" y="154283"/>
                    <a:pt x="27375750" y="166983"/>
                    <a:pt x="27388450" y="160633"/>
                  </a:cubicBezTo>
                  <a:lnTo>
                    <a:pt x="27388450" y="155553"/>
                  </a:lnTo>
                  <a:cubicBezTo>
                    <a:pt x="27402421" y="142853"/>
                    <a:pt x="27420200" y="182223"/>
                    <a:pt x="27427821" y="155553"/>
                  </a:cubicBezTo>
                  <a:lnTo>
                    <a:pt x="27439250" y="169523"/>
                  </a:lnTo>
                  <a:cubicBezTo>
                    <a:pt x="27453221" y="146663"/>
                    <a:pt x="27462110" y="177143"/>
                    <a:pt x="27479892" y="156823"/>
                  </a:cubicBezTo>
                  <a:lnTo>
                    <a:pt x="27477350" y="160633"/>
                  </a:lnTo>
                  <a:cubicBezTo>
                    <a:pt x="27501482" y="170793"/>
                    <a:pt x="27526882" y="135233"/>
                    <a:pt x="27535771" y="154283"/>
                  </a:cubicBezTo>
                  <a:cubicBezTo>
                    <a:pt x="27556092" y="150473"/>
                    <a:pt x="27578950" y="146663"/>
                    <a:pt x="27582760" y="127613"/>
                  </a:cubicBezTo>
                  <a:cubicBezTo>
                    <a:pt x="27587842" y="133963"/>
                    <a:pt x="27584032" y="145393"/>
                    <a:pt x="27581492" y="151743"/>
                  </a:cubicBezTo>
                  <a:cubicBezTo>
                    <a:pt x="27657692" y="142853"/>
                    <a:pt x="27741510" y="146663"/>
                    <a:pt x="27808821" y="122533"/>
                  </a:cubicBezTo>
                  <a:cubicBezTo>
                    <a:pt x="27812632" y="126343"/>
                    <a:pt x="27807550" y="128883"/>
                    <a:pt x="27806282" y="133963"/>
                  </a:cubicBezTo>
                  <a:cubicBezTo>
                    <a:pt x="27848192" y="112373"/>
                    <a:pt x="27892642" y="156823"/>
                    <a:pt x="27923121" y="116183"/>
                  </a:cubicBezTo>
                  <a:lnTo>
                    <a:pt x="27934550" y="99673"/>
                  </a:lnTo>
                  <a:cubicBezTo>
                    <a:pt x="27944710" y="106023"/>
                    <a:pt x="27943442" y="118723"/>
                    <a:pt x="27951060" y="123803"/>
                  </a:cubicBezTo>
                  <a:cubicBezTo>
                    <a:pt x="27958682" y="112373"/>
                    <a:pt x="27989160" y="121263"/>
                    <a:pt x="27994242" y="106023"/>
                  </a:cubicBezTo>
                  <a:cubicBezTo>
                    <a:pt x="27999321" y="112373"/>
                    <a:pt x="27992971" y="114913"/>
                    <a:pt x="27992971" y="119993"/>
                  </a:cubicBezTo>
                  <a:cubicBezTo>
                    <a:pt x="28012021" y="123803"/>
                    <a:pt x="28034882" y="98403"/>
                    <a:pt x="28052660" y="103483"/>
                  </a:cubicBezTo>
                  <a:lnTo>
                    <a:pt x="28046310" y="111103"/>
                  </a:lnTo>
                  <a:cubicBezTo>
                    <a:pt x="28142832" y="140313"/>
                    <a:pt x="28266021" y="163173"/>
                    <a:pt x="28346032" y="125073"/>
                  </a:cubicBezTo>
                  <a:cubicBezTo>
                    <a:pt x="28367621" y="118723"/>
                    <a:pt x="28356192" y="146663"/>
                    <a:pt x="28365082" y="145393"/>
                  </a:cubicBezTo>
                  <a:cubicBezTo>
                    <a:pt x="28446360" y="114913"/>
                    <a:pt x="28544150" y="163173"/>
                    <a:pt x="28619082" y="114913"/>
                  </a:cubicBezTo>
                  <a:cubicBezTo>
                    <a:pt x="28677500" y="102213"/>
                    <a:pt x="28695282" y="48873"/>
                    <a:pt x="28695282" y="48873"/>
                  </a:cubicBezTo>
                  <a:cubicBezTo>
                    <a:pt x="28556850" y="70463"/>
                    <a:pt x="28432392" y="47603"/>
                    <a:pt x="2829269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482237" y="435470"/>
            <a:ext cx="9375700" cy="115654"/>
            <a:chOff x="0" y="0"/>
            <a:chExt cx="28827361" cy="355600"/>
          </a:xfrm>
        </p:grpSpPr>
        <p:sp>
          <p:nvSpPr>
            <p:cNvPr id="7" name="Freeform 7"/>
            <p:cNvSpPr/>
            <p:nvPr/>
          </p:nvSpPr>
          <p:spPr>
            <a:xfrm>
              <a:off x="92710" y="34947"/>
              <a:ext cx="28695281" cy="277644"/>
            </a:xfrm>
            <a:custGeom>
              <a:avLst/>
              <a:gdLst/>
              <a:ahLst/>
              <a:cxnLst/>
              <a:rect l="l" t="t" r="r" b="b"/>
              <a:pathLst>
                <a:path w="28695281" h="277644">
                  <a:moveTo>
                    <a:pt x="28292692" y="19663"/>
                  </a:moveTo>
                  <a:cubicBezTo>
                    <a:pt x="28245700" y="23473"/>
                    <a:pt x="28184742" y="32363"/>
                    <a:pt x="28141560" y="23473"/>
                  </a:cubicBezTo>
                  <a:cubicBezTo>
                    <a:pt x="27959950" y="28553"/>
                    <a:pt x="27778342" y="-13357"/>
                    <a:pt x="27592921" y="4423"/>
                  </a:cubicBezTo>
                  <a:cubicBezTo>
                    <a:pt x="27603082" y="10773"/>
                    <a:pt x="27592921" y="20933"/>
                    <a:pt x="27582760" y="24743"/>
                  </a:cubicBezTo>
                  <a:lnTo>
                    <a:pt x="27580221" y="18393"/>
                  </a:lnTo>
                  <a:lnTo>
                    <a:pt x="27566250" y="31093"/>
                  </a:lnTo>
                  <a:cubicBezTo>
                    <a:pt x="27552282" y="32363"/>
                    <a:pt x="27558632" y="15853"/>
                    <a:pt x="27570060" y="13313"/>
                  </a:cubicBezTo>
                  <a:cubicBezTo>
                    <a:pt x="27496400" y="13313"/>
                    <a:pt x="27430360" y="19663"/>
                    <a:pt x="27357971" y="15853"/>
                  </a:cubicBezTo>
                  <a:cubicBezTo>
                    <a:pt x="27352892" y="36173"/>
                    <a:pt x="27321142" y="17123"/>
                    <a:pt x="27318600" y="37443"/>
                  </a:cubicBezTo>
                  <a:cubicBezTo>
                    <a:pt x="27314792" y="33633"/>
                    <a:pt x="27318600" y="32363"/>
                    <a:pt x="27319871" y="28553"/>
                  </a:cubicBezTo>
                  <a:cubicBezTo>
                    <a:pt x="27305900" y="31093"/>
                    <a:pt x="27295742" y="33633"/>
                    <a:pt x="27286850" y="34903"/>
                  </a:cubicBezTo>
                  <a:cubicBezTo>
                    <a:pt x="27113329" y="37443"/>
                    <a:pt x="27021461" y="32363"/>
                    <a:pt x="26756073" y="14583"/>
                  </a:cubicBezTo>
                  <a:cubicBezTo>
                    <a:pt x="25194350" y="-1927"/>
                    <a:pt x="23693875" y="12043"/>
                    <a:pt x="22162778" y="5693"/>
                  </a:cubicBezTo>
                  <a:cubicBezTo>
                    <a:pt x="20611263" y="9503"/>
                    <a:pt x="19080166" y="27283"/>
                    <a:pt x="17487823" y="32363"/>
                  </a:cubicBezTo>
                  <a:cubicBezTo>
                    <a:pt x="17242849" y="64113"/>
                    <a:pt x="16906007" y="48873"/>
                    <a:pt x="16620202" y="76813"/>
                  </a:cubicBezTo>
                  <a:lnTo>
                    <a:pt x="16640617" y="66653"/>
                  </a:lnTo>
                  <a:cubicBezTo>
                    <a:pt x="16395642" y="80623"/>
                    <a:pt x="16334397" y="64113"/>
                    <a:pt x="16017970" y="52683"/>
                  </a:cubicBezTo>
                  <a:cubicBezTo>
                    <a:pt x="16017970" y="64113"/>
                    <a:pt x="15895483" y="55223"/>
                    <a:pt x="15946520" y="74273"/>
                  </a:cubicBezTo>
                  <a:cubicBezTo>
                    <a:pt x="15834239" y="89513"/>
                    <a:pt x="15752579" y="47603"/>
                    <a:pt x="15599469" y="56493"/>
                  </a:cubicBezTo>
                  <a:cubicBezTo>
                    <a:pt x="15589265" y="50143"/>
                    <a:pt x="15599469" y="67923"/>
                    <a:pt x="15568849" y="61573"/>
                  </a:cubicBezTo>
                  <a:cubicBezTo>
                    <a:pt x="15170763" y="84433"/>
                    <a:pt x="15650506" y="51413"/>
                    <a:pt x="15129934" y="33633"/>
                  </a:cubicBezTo>
                  <a:cubicBezTo>
                    <a:pt x="14415423" y="39983"/>
                    <a:pt x="13690701" y="59033"/>
                    <a:pt x="13006810" y="47603"/>
                  </a:cubicBezTo>
                  <a:cubicBezTo>
                    <a:pt x="13047640" y="46333"/>
                    <a:pt x="13068054" y="61573"/>
                    <a:pt x="12996604" y="61573"/>
                  </a:cubicBezTo>
                  <a:cubicBezTo>
                    <a:pt x="12925153" y="31093"/>
                    <a:pt x="12761835" y="69193"/>
                    <a:pt x="12639348" y="57763"/>
                  </a:cubicBezTo>
                  <a:cubicBezTo>
                    <a:pt x="12649554" y="51413"/>
                    <a:pt x="12710798" y="50143"/>
                    <a:pt x="12741421" y="46333"/>
                  </a:cubicBezTo>
                  <a:cubicBezTo>
                    <a:pt x="12435201" y="33633"/>
                    <a:pt x="12169811" y="52683"/>
                    <a:pt x="11884006" y="39983"/>
                  </a:cubicBezTo>
                  <a:cubicBezTo>
                    <a:pt x="11608408" y="52683"/>
                    <a:pt x="11271567" y="26013"/>
                    <a:pt x="11087835" y="41253"/>
                  </a:cubicBezTo>
                  <a:cubicBezTo>
                    <a:pt x="11128664" y="29823"/>
                    <a:pt x="10965346" y="32363"/>
                    <a:pt x="10904103" y="26013"/>
                  </a:cubicBezTo>
                  <a:cubicBezTo>
                    <a:pt x="10699957" y="61573"/>
                    <a:pt x="10352907" y="13313"/>
                    <a:pt x="10107932" y="37443"/>
                  </a:cubicBezTo>
                  <a:lnTo>
                    <a:pt x="10118140" y="31093"/>
                  </a:lnTo>
                  <a:cubicBezTo>
                    <a:pt x="9352591" y="33633"/>
                    <a:pt x="8525797" y="26013"/>
                    <a:pt x="7739834" y="42523"/>
                  </a:cubicBezTo>
                  <a:cubicBezTo>
                    <a:pt x="7290712" y="46333"/>
                    <a:pt x="6790553" y="14583"/>
                    <a:pt x="6300601" y="29823"/>
                  </a:cubicBezTo>
                  <a:cubicBezTo>
                    <a:pt x="6208736" y="34903"/>
                    <a:pt x="6280187" y="42523"/>
                    <a:pt x="6208736" y="45063"/>
                  </a:cubicBezTo>
                  <a:cubicBezTo>
                    <a:pt x="6086248" y="43793"/>
                    <a:pt x="6208736" y="33633"/>
                    <a:pt x="6157699" y="29823"/>
                  </a:cubicBezTo>
                  <a:cubicBezTo>
                    <a:pt x="5912724" y="43793"/>
                    <a:pt x="5596297" y="27283"/>
                    <a:pt x="5290077" y="27283"/>
                  </a:cubicBezTo>
                  <a:cubicBezTo>
                    <a:pt x="5249248" y="32363"/>
                    <a:pt x="5167589" y="34903"/>
                    <a:pt x="5198212" y="42523"/>
                  </a:cubicBezTo>
                  <a:cubicBezTo>
                    <a:pt x="4861370" y="18393"/>
                    <a:pt x="4402040" y="51413"/>
                    <a:pt x="4054990" y="32363"/>
                  </a:cubicBezTo>
                  <a:cubicBezTo>
                    <a:pt x="4177480" y="62843"/>
                    <a:pt x="3850844" y="48873"/>
                    <a:pt x="3728356" y="56493"/>
                  </a:cubicBezTo>
                  <a:cubicBezTo>
                    <a:pt x="3656906" y="55223"/>
                    <a:pt x="3656906" y="47603"/>
                    <a:pt x="3677320" y="41253"/>
                  </a:cubicBezTo>
                  <a:cubicBezTo>
                    <a:pt x="3422137" y="45063"/>
                    <a:pt x="3289441" y="46333"/>
                    <a:pt x="2973015" y="37443"/>
                  </a:cubicBezTo>
                  <a:cubicBezTo>
                    <a:pt x="2830112" y="41253"/>
                    <a:pt x="2789283" y="57763"/>
                    <a:pt x="2615759" y="52683"/>
                  </a:cubicBezTo>
                  <a:cubicBezTo>
                    <a:pt x="2513686" y="31093"/>
                    <a:pt x="2258503" y="51413"/>
                    <a:pt x="2095185" y="43793"/>
                  </a:cubicBezTo>
                  <a:cubicBezTo>
                    <a:pt x="2136016" y="61573"/>
                    <a:pt x="1921661" y="76813"/>
                    <a:pt x="1758343" y="69193"/>
                  </a:cubicBezTo>
                  <a:lnTo>
                    <a:pt x="1809380" y="43793"/>
                  </a:lnTo>
                  <a:cubicBezTo>
                    <a:pt x="1748137" y="45063"/>
                    <a:pt x="1686892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6062" y="224133"/>
                    <a:pt x="1799172" y="225403"/>
                    <a:pt x="2033941" y="236833"/>
                  </a:cubicBezTo>
                  <a:cubicBezTo>
                    <a:pt x="1931868" y="231753"/>
                    <a:pt x="2033941" y="220323"/>
                    <a:pt x="2084977" y="219053"/>
                  </a:cubicBezTo>
                  <a:lnTo>
                    <a:pt x="2197257" y="236833"/>
                  </a:lnTo>
                  <a:cubicBezTo>
                    <a:pt x="2329952" y="246993"/>
                    <a:pt x="2513685" y="230483"/>
                    <a:pt x="2636172" y="220323"/>
                  </a:cubicBezTo>
                  <a:cubicBezTo>
                    <a:pt x="2656586" y="224133"/>
                    <a:pt x="2666794" y="229213"/>
                    <a:pt x="2666794" y="233023"/>
                  </a:cubicBezTo>
                  <a:cubicBezTo>
                    <a:pt x="2789282" y="244453"/>
                    <a:pt x="2789282" y="222863"/>
                    <a:pt x="2840319" y="219053"/>
                  </a:cubicBezTo>
                  <a:lnTo>
                    <a:pt x="2921977" y="231753"/>
                  </a:lnTo>
                  <a:lnTo>
                    <a:pt x="2942392" y="219053"/>
                  </a:lnTo>
                  <a:cubicBezTo>
                    <a:pt x="3064879" y="211433"/>
                    <a:pt x="3228197" y="215243"/>
                    <a:pt x="3207783" y="235563"/>
                  </a:cubicBezTo>
                  <a:cubicBezTo>
                    <a:pt x="3258819" y="231753"/>
                    <a:pt x="3299648" y="227943"/>
                    <a:pt x="3238403" y="221593"/>
                  </a:cubicBezTo>
                  <a:cubicBezTo>
                    <a:pt x="3360892" y="233023"/>
                    <a:pt x="3687526" y="233023"/>
                    <a:pt x="3901879" y="226673"/>
                  </a:cubicBezTo>
                  <a:cubicBezTo>
                    <a:pt x="3799806" y="221593"/>
                    <a:pt x="3810014" y="215243"/>
                    <a:pt x="3799806" y="202543"/>
                  </a:cubicBezTo>
                  <a:cubicBezTo>
                    <a:pt x="3912087" y="180953"/>
                    <a:pt x="3922295" y="206353"/>
                    <a:pt x="4014160" y="193653"/>
                  </a:cubicBezTo>
                  <a:cubicBezTo>
                    <a:pt x="4014160" y="201273"/>
                    <a:pt x="4116233" y="210163"/>
                    <a:pt x="4014160" y="215243"/>
                  </a:cubicBezTo>
                  <a:cubicBezTo>
                    <a:pt x="4299966" y="243183"/>
                    <a:pt x="4708258" y="220323"/>
                    <a:pt x="5075721" y="226673"/>
                  </a:cubicBezTo>
                  <a:cubicBezTo>
                    <a:pt x="5147174" y="222863"/>
                    <a:pt x="5126757" y="220323"/>
                    <a:pt x="5157380" y="213973"/>
                  </a:cubicBezTo>
                  <a:cubicBezTo>
                    <a:pt x="5392149" y="235563"/>
                    <a:pt x="5667746" y="212703"/>
                    <a:pt x="5912723" y="222863"/>
                  </a:cubicBezTo>
                  <a:cubicBezTo>
                    <a:pt x="5861686" y="213973"/>
                    <a:pt x="5933137" y="188573"/>
                    <a:pt x="6076039" y="187303"/>
                  </a:cubicBezTo>
                  <a:cubicBezTo>
                    <a:pt x="6229148" y="169523"/>
                    <a:pt x="6137283" y="212703"/>
                    <a:pt x="6269979" y="222863"/>
                  </a:cubicBezTo>
                  <a:cubicBezTo>
                    <a:pt x="6341430" y="213973"/>
                    <a:pt x="6463917" y="212703"/>
                    <a:pt x="6514954" y="213973"/>
                  </a:cubicBezTo>
                  <a:lnTo>
                    <a:pt x="6514954" y="216513"/>
                  </a:lnTo>
                  <a:cubicBezTo>
                    <a:pt x="6596613" y="206353"/>
                    <a:pt x="6729308" y="201273"/>
                    <a:pt x="6831381" y="210163"/>
                  </a:cubicBezTo>
                  <a:lnTo>
                    <a:pt x="6810966" y="211433"/>
                  </a:lnTo>
                  <a:cubicBezTo>
                    <a:pt x="6892624" y="212703"/>
                    <a:pt x="6984491" y="224133"/>
                    <a:pt x="7066148" y="222863"/>
                  </a:cubicBezTo>
                  <a:cubicBezTo>
                    <a:pt x="7106978" y="206353"/>
                    <a:pt x="7311125" y="216513"/>
                    <a:pt x="7362161" y="201273"/>
                  </a:cubicBezTo>
                  <a:cubicBezTo>
                    <a:pt x="7372368" y="202543"/>
                    <a:pt x="7362161" y="203813"/>
                    <a:pt x="7382576" y="207623"/>
                  </a:cubicBezTo>
                  <a:lnTo>
                    <a:pt x="7392784" y="193653"/>
                  </a:lnTo>
                  <a:lnTo>
                    <a:pt x="7556100" y="201273"/>
                  </a:lnTo>
                  <a:cubicBezTo>
                    <a:pt x="7515271" y="206353"/>
                    <a:pt x="7515271" y="212703"/>
                    <a:pt x="7464235" y="216513"/>
                  </a:cubicBezTo>
                  <a:cubicBezTo>
                    <a:pt x="7647967" y="226673"/>
                    <a:pt x="7525478" y="203813"/>
                    <a:pt x="7617345" y="196193"/>
                  </a:cubicBezTo>
                  <a:cubicBezTo>
                    <a:pt x="7739832" y="186033"/>
                    <a:pt x="7739832" y="200003"/>
                    <a:pt x="7790868" y="206353"/>
                  </a:cubicBezTo>
                  <a:cubicBezTo>
                    <a:pt x="7739832" y="213973"/>
                    <a:pt x="7699004" y="202543"/>
                    <a:pt x="7668381" y="205083"/>
                  </a:cubicBezTo>
                  <a:cubicBezTo>
                    <a:pt x="7596931" y="216513"/>
                    <a:pt x="7739832" y="210163"/>
                    <a:pt x="7750040" y="217783"/>
                  </a:cubicBezTo>
                  <a:cubicBezTo>
                    <a:pt x="7780661" y="217783"/>
                    <a:pt x="7790868" y="201273"/>
                    <a:pt x="7882734" y="203813"/>
                  </a:cubicBezTo>
                  <a:cubicBezTo>
                    <a:pt x="7964393" y="205083"/>
                    <a:pt x="8148125" y="201273"/>
                    <a:pt x="8127711" y="216513"/>
                  </a:cubicBezTo>
                  <a:cubicBezTo>
                    <a:pt x="8199161" y="208893"/>
                    <a:pt x="8270613" y="210163"/>
                    <a:pt x="8321649" y="202543"/>
                  </a:cubicBezTo>
                  <a:cubicBezTo>
                    <a:pt x="8260406" y="200003"/>
                    <a:pt x="8137917" y="196193"/>
                    <a:pt x="8127711" y="186033"/>
                  </a:cubicBezTo>
                  <a:cubicBezTo>
                    <a:pt x="8188953" y="183493"/>
                    <a:pt x="8301235" y="179683"/>
                    <a:pt x="8321649" y="186033"/>
                  </a:cubicBezTo>
                  <a:lnTo>
                    <a:pt x="8270613" y="189843"/>
                  </a:lnTo>
                  <a:cubicBezTo>
                    <a:pt x="8321649" y="186033"/>
                    <a:pt x="8484967" y="191113"/>
                    <a:pt x="8403308" y="175873"/>
                  </a:cubicBezTo>
                  <a:lnTo>
                    <a:pt x="8525796" y="196193"/>
                  </a:lnTo>
                  <a:cubicBezTo>
                    <a:pt x="8566626" y="184763"/>
                    <a:pt x="8689114" y="184763"/>
                    <a:pt x="8791186" y="182223"/>
                  </a:cubicBezTo>
                  <a:cubicBezTo>
                    <a:pt x="8791186" y="197463"/>
                    <a:pt x="8719736" y="215243"/>
                    <a:pt x="8903466" y="219053"/>
                  </a:cubicBezTo>
                  <a:lnTo>
                    <a:pt x="9066784" y="202543"/>
                  </a:lnTo>
                  <a:cubicBezTo>
                    <a:pt x="9148443" y="201273"/>
                    <a:pt x="9168857" y="205083"/>
                    <a:pt x="9158649" y="213973"/>
                  </a:cubicBezTo>
                  <a:cubicBezTo>
                    <a:pt x="9444454" y="222863"/>
                    <a:pt x="9454662" y="170793"/>
                    <a:pt x="9679223" y="184763"/>
                  </a:cubicBezTo>
                  <a:cubicBezTo>
                    <a:pt x="9587358" y="203813"/>
                    <a:pt x="9658809" y="205083"/>
                    <a:pt x="9760882" y="210163"/>
                  </a:cubicBezTo>
                  <a:cubicBezTo>
                    <a:pt x="9760882" y="207623"/>
                    <a:pt x="9771089" y="201273"/>
                    <a:pt x="9811919" y="200003"/>
                  </a:cubicBezTo>
                  <a:cubicBezTo>
                    <a:pt x="9781297" y="191113"/>
                    <a:pt x="9750674" y="212703"/>
                    <a:pt x="9669015" y="200003"/>
                  </a:cubicBezTo>
                  <a:cubicBezTo>
                    <a:pt x="9648601" y="188573"/>
                    <a:pt x="9760882" y="192383"/>
                    <a:pt x="9811919" y="188573"/>
                  </a:cubicBezTo>
                  <a:cubicBezTo>
                    <a:pt x="10016065" y="229213"/>
                    <a:pt x="10485601" y="198733"/>
                    <a:pt x="10812236" y="217783"/>
                  </a:cubicBezTo>
                  <a:cubicBezTo>
                    <a:pt x="10791820" y="194923"/>
                    <a:pt x="10955138" y="211433"/>
                    <a:pt x="11026589" y="202543"/>
                  </a:cubicBezTo>
                  <a:cubicBezTo>
                    <a:pt x="11006175" y="226673"/>
                    <a:pt x="11210321" y="198733"/>
                    <a:pt x="11302187" y="212703"/>
                  </a:cubicBezTo>
                  <a:lnTo>
                    <a:pt x="11261357" y="193653"/>
                  </a:lnTo>
                  <a:cubicBezTo>
                    <a:pt x="11465504" y="207623"/>
                    <a:pt x="11587992" y="158093"/>
                    <a:pt x="11710479" y="186033"/>
                  </a:cubicBezTo>
                  <a:cubicBezTo>
                    <a:pt x="11822760" y="193653"/>
                    <a:pt x="11669650" y="202543"/>
                    <a:pt x="11628822" y="206353"/>
                  </a:cubicBezTo>
                  <a:cubicBezTo>
                    <a:pt x="11781932" y="231753"/>
                    <a:pt x="12047321" y="186033"/>
                    <a:pt x="12169809" y="213973"/>
                  </a:cubicBezTo>
                  <a:cubicBezTo>
                    <a:pt x="12180017" y="205083"/>
                    <a:pt x="12139188" y="189843"/>
                    <a:pt x="12271882" y="180953"/>
                  </a:cubicBezTo>
                  <a:cubicBezTo>
                    <a:pt x="12384163" y="191113"/>
                    <a:pt x="12598518" y="203813"/>
                    <a:pt x="12578101" y="207623"/>
                  </a:cubicBezTo>
                  <a:cubicBezTo>
                    <a:pt x="12669968" y="202543"/>
                    <a:pt x="12690383" y="196193"/>
                    <a:pt x="12792456" y="203813"/>
                  </a:cubicBezTo>
                  <a:cubicBezTo>
                    <a:pt x="12782248" y="210163"/>
                    <a:pt x="12741419" y="210163"/>
                    <a:pt x="12710797" y="213973"/>
                  </a:cubicBezTo>
                  <a:cubicBezTo>
                    <a:pt x="12863907" y="220323"/>
                    <a:pt x="12996603" y="210163"/>
                    <a:pt x="13129298" y="201273"/>
                  </a:cubicBezTo>
                  <a:cubicBezTo>
                    <a:pt x="13210957" y="219053"/>
                    <a:pt x="13486554" y="210163"/>
                    <a:pt x="13670286" y="220323"/>
                  </a:cubicBezTo>
                  <a:cubicBezTo>
                    <a:pt x="13772358" y="198733"/>
                    <a:pt x="13956090" y="229213"/>
                    <a:pt x="13976506" y="201273"/>
                  </a:cubicBezTo>
                  <a:cubicBezTo>
                    <a:pt x="13976506" y="203813"/>
                    <a:pt x="13996920" y="207623"/>
                    <a:pt x="14007127" y="210163"/>
                  </a:cubicBezTo>
                  <a:cubicBezTo>
                    <a:pt x="14078578" y="202543"/>
                    <a:pt x="14129616" y="183493"/>
                    <a:pt x="14211273" y="182223"/>
                  </a:cubicBezTo>
                  <a:lnTo>
                    <a:pt x="14180651" y="201273"/>
                  </a:lnTo>
                  <a:cubicBezTo>
                    <a:pt x="14160236" y="222863"/>
                    <a:pt x="14384799" y="208893"/>
                    <a:pt x="14435836" y="215243"/>
                  </a:cubicBezTo>
                  <a:cubicBezTo>
                    <a:pt x="14384799" y="202543"/>
                    <a:pt x="14537909" y="216513"/>
                    <a:pt x="14548116" y="203813"/>
                  </a:cubicBezTo>
                  <a:lnTo>
                    <a:pt x="14650190" y="197463"/>
                  </a:lnTo>
                  <a:cubicBezTo>
                    <a:pt x="14813504" y="192383"/>
                    <a:pt x="14670603" y="188573"/>
                    <a:pt x="14864541" y="186033"/>
                  </a:cubicBezTo>
                  <a:cubicBezTo>
                    <a:pt x="14976821" y="184763"/>
                    <a:pt x="14905373" y="207623"/>
                    <a:pt x="14864541" y="205083"/>
                  </a:cubicBezTo>
                  <a:cubicBezTo>
                    <a:pt x="14956409" y="215243"/>
                    <a:pt x="15058481" y="208893"/>
                    <a:pt x="15150347" y="205083"/>
                  </a:cubicBezTo>
                  <a:cubicBezTo>
                    <a:pt x="15109519" y="205083"/>
                    <a:pt x="15099312" y="203813"/>
                    <a:pt x="15140140" y="200003"/>
                  </a:cubicBezTo>
                  <a:cubicBezTo>
                    <a:pt x="15140140" y="202543"/>
                    <a:pt x="15150347" y="203813"/>
                    <a:pt x="15160556" y="205083"/>
                  </a:cubicBezTo>
                  <a:cubicBezTo>
                    <a:pt x="15201384" y="203813"/>
                    <a:pt x="15232004" y="202543"/>
                    <a:pt x="15272833" y="202543"/>
                  </a:cubicBezTo>
                  <a:lnTo>
                    <a:pt x="15272833" y="203813"/>
                  </a:lnTo>
                  <a:cubicBezTo>
                    <a:pt x="15323870" y="202543"/>
                    <a:pt x="15374907" y="201273"/>
                    <a:pt x="15415739" y="200003"/>
                  </a:cubicBezTo>
                  <a:cubicBezTo>
                    <a:pt x="15446359" y="198733"/>
                    <a:pt x="15466774" y="197463"/>
                    <a:pt x="15487187" y="197463"/>
                  </a:cubicBezTo>
                  <a:cubicBezTo>
                    <a:pt x="15548433" y="196193"/>
                    <a:pt x="15568849" y="196193"/>
                    <a:pt x="15507603" y="200003"/>
                  </a:cubicBezTo>
                  <a:cubicBezTo>
                    <a:pt x="15497396" y="198733"/>
                    <a:pt x="15497396" y="197463"/>
                    <a:pt x="15487187" y="197463"/>
                  </a:cubicBezTo>
                  <a:cubicBezTo>
                    <a:pt x="15466774" y="197463"/>
                    <a:pt x="15446359" y="198733"/>
                    <a:pt x="15415739" y="200003"/>
                  </a:cubicBezTo>
                  <a:cubicBezTo>
                    <a:pt x="15374907" y="202543"/>
                    <a:pt x="15334079" y="207623"/>
                    <a:pt x="15303457" y="208893"/>
                  </a:cubicBezTo>
                  <a:cubicBezTo>
                    <a:pt x="15334079" y="208893"/>
                    <a:pt x="15364702" y="210163"/>
                    <a:pt x="15385114" y="212703"/>
                  </a:cubicBezTo>
                  <a:lnTo>
                    <a:pt x="15354494" y="226673"/>
                  </a:lnTo>
                  <a:cubicBezTo>
                    <a:pt x="15425943" y="227943"/>
                    <a:pt x="15609677" y="211433"/>
                    <a:pt x="15609677" y="205083"/>
                  </a:cubicBezTo>
                  <a:cubicBezTo>
                    <a:pt x="15875067" y="217783"/>
                    <a:pt x="16324189" y="207623"/>
                    <a:pt x="16507920" y="198733"/>
                  </a:cubicBezTo>
                  <a:cubicBezTo>
                    <a:pt x="16518127" y="197463"/>
                    <a:pt x="16538543" y="196193"/>
                    <a:pt x="16558956" y="196193"/>
                  </a:cubicBezTo>
                  <a:cubicBezTo>
                    <a:pt x="16548749" y="197463"/>
                    <a:pt x="16528336" y="197463"/>
                    <a:pt x="16507920" y="198733"/>
                  </a:cubicBezTo>
                  <a:cubicBezTo>
                    <a:pt x="16477299" y="202543"/>
                    <a:pt x="16467092" y="206353"/>
                    <a:pt x="16507920" y="201273"/>
                  </a:cubicBezTo>
                  <a:cubicBezTo>
                    <a:pt x="16599786" y="198733"/>
                    <a:pt x="16701859" y="186033"/>
                    <a:pt x="16712066" y="194923"/>
                  </a:cubicBezTo>
                  <a:cubicBezTo>
                    <a:pt x="16803932" y="188573"/>
                    <a:pt x="16793726" y="205083"/>
                    <a:pt x="16936629" y="206353"/>
                  </a:cubicBezTo>
                  <a:cubicBezTo>
                    <a:pt x="16936629" y="208893"/>
                    <a:pt x="16946836" y="198733"/>
                    <a:pt x="16936629" y="194923"/>
                  </a:cubicBezTo>
                  <a:cubicBezTo>
                    <a:pt x="16926420" y="194923"/>
                    <a:pt x="16926420" y="193653"/>
                    <a:pt x="16916213" y="193653"/>
                  </a:cubicBezTo>
                  <a:cubicBezTo>
                    <a:pt x="16926420" y="193653"/>
                    <a:pt x="16936629" y="193653"/>
                    <a:pt x="16936629" y="194923"/>
                  </a:cubicBezTo>
                  <a:cubicBezTo>
                    <a:pt x="17171396" y="213973"/>
                    <a:pt x="17457202" y="180953"/>
                    <a:pt x="17732799" y="193653"/>
                  </a:cubicBezTo>
                  <a:lnTo>
                    <a:pt x="17743006" y="193653"/>
                  </a:lnTo>
                  <a:lnTo>
                    <a:pt x="17732799" y="193653"/>
                  </a:lnTo>
                  <a:cubicBezTo>
                    <a:pt x="17712386" y="194923"/>
                    <a:pt x="17681762" y="202543"/>
                    <a:pt x="17651140" y="207623"/>
                  </a:cubicBezTo>
                  <a:cubicBezTo>
                    <a:pt x="17865495" y="200003"/>
                    <a:pt x="18069642" y="194923"/>
                    <a:pt x="18263580" y="177143"/>
                  </a:cubicBezTo>
                  <a:cubicBezTo>
                    <a:pt x="18243165" y="183493"/>
                    <a:pt x="18253372" y="189843"/>
                    <a:pt x="18202336" y="193653"/>
                  </a:cubicBezTo>
                  <a:cubicBezTo>
                    <a:pt x="18355446" y="193653"/>
                    <a:pt x="18528970" y="189843"/>
                    <a:pt x="18600420" y="175873"/>
                  </a:cubicBezTo>
                  <a:cubicBezTo>
                    <a:pt x="18498347" y="169523"/>
                    <a:pt x="18590213" y="183493"/>
                    <a:pt x="18528970" y="183493"/>
                  </a:cubicBezTo>
                  <a:cubicBezTo>
                    <a:pt x="18416690" y="170793"/>
                    <a:pt x="18610629" y="156823"/>
                    <a:pt x="18712702" y="160633"/>
                  </a:cubicBezTo>
                  <a:lnTo>
                    <a:pt x="18712702" y="163173"/>
                  </a:lnTo>
                  <a:cubicBezTo>
                    <a:pt x="18865812" y="163173"/>
                    <a:pt x="18865812" y="154283"/>
                    <a:pt x="19018922" y="154283"/>
                  </a:cubicBezTo>
                  <a:cubicBezTo>
                    <a:pt x="19110786" y="161903"/>
                    <a:pt x="18937263" y="158093"/>
                    <a:pt x="18978092" y="166983"/>
                  </a:cubicBezTo>
                  <a:cubicBezTo>
                    <a:pt x="19008713" y="189843"/>
                    <a:pt x="19314933" y="182223"/>
                    <a:pt x="19345556" y="184763"/>
                  </a:cubicBezTo>
                  <a:cubicBezTo>
                    <a:pt x="19386385" y="179683"/>
                    <a:pt x="19437422" y="175873"/>
                    <a:pt x="19427213" y="169523"/>
                  </a:cubicBezTo>
                  <a:cubicBezTo>
                    <a:pt x="19539495" y="163173"/>
                    <a:pt x="19478250" y="183493"/>
                    <a:pt x="19559907" y="182223"/>
                  </a:cubicBezTo>
                  <a:lnTo>
                    <a:pt x="19876336" y="139043"/>
                  </a:lnTo>
                  <a:cubicBezTo>
                    <a:pt x="19876336" y="137773"/>
                    <a:pt x="19886543" y="136503"/>
                    <a:pt x="19896752" y="136503"/>
                  </a:cubicBezTo>
                  <a:lnTo>
                    <a:pt x="19876336" y="139043"/>
                  </a:lnTo>
                  <a:cubicBezTo>
                    <a:pt x="19866128" y="145393"/>
                    <a:pt x="19978409" y="158093"/>
                    <a:pt x="19886543" y="166983"/>
                  </a:cubicBezTo>
                  <a:cubicBezTo>
                    <a:pt x="20131519" y="164443"/>
                    <a:pt x="20264215" y="136503"/>
                    <a:pt x="20417325" y="122533"/>
                  </a:cubicBezTo>
                  <a:cubicBezTo>
                    <a:pt x="20488775" y="126343"/>
                    <a:pt x="20723545" y="117453"/>
                    <a:pt x="20805202" y="116183"/>
                  </a:cubicBezTo>
                  <a:cubicBezTo>
                    <a:pt x="20846031" y="128883"/>
                    <a:pt x="20733749" y="114913"/>
                    <a:pt x="20713336" y="125073"/>
                  </a:cubicBezTo>
                  <a:lnTo>
                    <a:pt x="20835823" y="139043"/>
                  </a:lnTo>
                  <a:cubicBezTo>
                    <a:pt x="20672508" y="141583"/>
                    <a:pt x="20856239" y="160633"/>
                    <a:pt x="20764373" y="169523"/>
                  </a:cubicBezTo>
                  <a:cubicBezTo>
                    <a:pt x="20897068" y="161903"/>
                    <a:pt x="21203288" y="170793"/>
                    <a:pt x="21397226" y="174603"/>
                  </a:cubicBezTo>
                  <a:cubicBezTo>
                    <a:pt x="21264532" y="147933"/>
                    <a:pt x="21662616" y="161903"/>
                    <a:pt x="21652409" y="137773"/>
                  </a:cubicBezTo>
                  <a:cubicBezTo>
                    <a:pt x="21876971" y="133963"/>
                    <a:pt x="21764689" y="156823"/>
                    <a:pt x="21856555" y="161903"/>
                  </a:cubicBezTo>
                  <a:cubicBezTo>
                    <a:pt x="22091325" y="153013"/>
                    <a:pt x="22315885" y="159363"/>
                    <a:pt x="22530239" y="156823"/>
                  </a:cubicBezTo>
                  <a:cubicBezTo>
                    <a:pt x="22530239" y="156823"/>
                    <a:pt x="22530239" y="159363"/>
                    <a:pt x="22520031" y="161903"/>
                  </a:cubicBezTo>
                  <a:cubicBezTo>
                    <a:pt x="22713972" y="154283"/>
                    <a:pt x="23040605" y="161903"/>
                    <a:pt x="23234544" y="140313"/>
                  </a:cubicBezTo>
                  <a:cubicBezTo>
                    <a:pt x="23224338" y="145393"/>
                    <a:pt x="23244751" y="149203"/>
                    <a:pt x="23193715" y="153013"/>
                  </a:cubicBezTo>
                  <a:cubicBezTo>
                    <a:pt x="23408069" y="161903"/>
                    <a:pt x="23234544" y="122533"/>
                    <a:pt x="23479521" y="136503"/>
                  </a:cubicBezTo>
                  <a:lnTo>
                    <a:pt x="23418277" y="147933"/>
                  </a:lnTo>
                  <a:cubicBezTo>
                    <a:pt x="23571387" y="136503"/>
                    <a:pt x="23714288" y="158093"/>
                    <a:pt x="23887814" y="140313"/>
                  </a:cubicBezTo>
                  <a:cubicBezTo>
                    <a:pt x="23898019" y="146663"/>
                    <a:pt x="23857191" y="149203"/>
                    <a:pt x="23826570" y="151743"/>
                  </a:cubicBezTo>
                  <a:cubicBezTo>
                    <a:pt x="23989888" y="146663"/>
                    <a:pt x="24163409" y="149203"/>
                    <a:pt x="24296107" y="132693"/>
                  </a:cubicBezTo>
                  <a:cubicBezTo>
                    <a:pt x="24316519" y="140313"/>
                    <a:pt x="24296107" y="146663"/>
                    <a:pt x="24234862" y="151743"/>
                  </a:cubicBezTo>
                  <a:cubicBezTo>
                    <a:pt x="24387972" y="160633"/>
                    <a:pt x="24408385" y="130153"/>
                    <a:pt x="24551290" y="139043"/>
                  </a:cubicBezTo>
                  <a:cubicBezTo>
                    <a:pt x="24592118" y="140313"/>
                    <a:pt x="24673777" y="150473"/>
                    <a:pt x="24643155" y="150473"/>
                  </a:cubicBezTo>
                  <a:cubicBezTo>
                    <a:pt x="24714605" y="140313"/>
                    <a:pt x="24928960" y="140313"/>
                    <a:pt x="25010620" y="136503"/>
                  </a:cubicBezTo>
                  <a:cubicBezTo>
                    <a:pt x="25031032" y="144123"/>
                    <a:pt x="25092277" y="146663"/>
                    <a:pt x="25173934" y="154283"/>
                  </a:cubicBezTo>
                  <a:cubicBezTo>
                    <a:pt x="25868034" y="154283"/>
                    <a:pt x="26582545" y="156823"/>
                    <a:pt x="27276643" y="144123"/>
                  </a:cubicBezTo>
                  <a:cubicBezTo>
                    <a:pt x="27297010" y="142853"/>
                    <a:pt x="27309710" y="140313"/>
                    <a:pt x="27321142" y="137773"/>
                  </a:cubicBezTo>
                  <a:cubicBezTo>
                    <a:pt x="27337650" y="161903"/>
                    <a:pt x="27298282" y="153013"/>
                    <a:pt x="27308442" y="168253"/>
                  </a:cubicBezTo>
                  <a:cubicBezTo>
                    <a:pt x="27307171" y="147933"/>
                    <a:pt x="27324950" y="161903"/>
                    <a:pt x="27354160" y="155553"/>
                  </a:cubicBezTo>
                  <a:lnTo>
                    <a:pt x="27355432" y="158093"/>
                  </a:lnTo>
                  <a:cubicBezTo>
                    <a:pt x="27368132" y="154283"/>
                    <a:pt x="27375750" y="166983"/>
                    <a:pt x="27388450" y="160633"/>
                  </a:cubicBezTo>
                  <a:lnTo>
                    <a:pt x="27388450" y="155553"/>
                  </a:lnTo>
                  <a:cubicBezTo>
                    <a:pt x="27402421" y="142853"/>
                    <a:pt x="27420200" y="182223"/>
                    <a:pt x="27427821" y="155553"/>
                  </a:cubicBezTo>
                  <a:lnTo>
                    <a:pt x="27439250" y="169523"/>
                  </a:lnTo>
                  <a:cubicBezTo>
                    <a:pt x="27453221" y="146663"/>
                    <a:pt x="27462110" y="177143"/>
                    <a:pt x="27479892" y="156823"/>
                  </a:cubicBezTo>
                  <a:lnTo>
                    <a:pt x="27477350" y="160633"/>
                  </a:lnTo>
                  <a:cubicBezTo>
                    <a:pt x="27501482" y="170793"/>
                    <a:pt x="27526882" y="135233"/>
                    <a:pt x="27535771" y="154283"/>
                  </a:cubicBezTo>
                  <a:cubicBezTo>
                    <a:pt x="27556092" y="150473"/>
                    <a:pt x="27578950" y="146663"/>
                    <a:pt x="27582760" y="127613"/>
                  </a:cubicBezTo>
                  <a:cubicBezTo>
                    <a:pt x="27587842" y="133963"/>
                    <a:pt x="27584032" y="145393"/>
                    <a:pt x="27581492" y="151743"/>
                  </a:cubicBezTo>
                  <a:cubicBezTo>
                    <a:pt x="27657692" y="142853"/>
                    <a:pt x="27741510" y="146663"/>
                    <a:pt x="27808821" y="122533"/>
                  </a:cubicBezTo>
                  <a:cubicBezTo>
                    <a:pt x="27812632" y="126343"/>
                    <a:pt x="27807550" y="128883"/>
                    <a:pt x="27806282" y="133963"/>
                  </a:cubicBezTo>
                  <a:cubicBezTo>
                    <a:pt x="27848192" y="112373"/>
                    <a:pt x="27892642" y="156823"/>
                    <a:pt x="27923121" y="116183"/>
                  </a:cubicBezTo>
                  <a:lnTo>
                    <a:pt x="27934550" y="99673"/>
                  </a:lnTo>
                  <a:cubicBezTo>
                    <a:pt x="27944710" y="106023"/>
                    <a:pt x="27943442" y="118723"/>
                    <a:pt x="27951060" y="123803"/>
                  </a:cubicBezTo>
                  <a:cubicBezTo>
                    <a:pt x="27958682" y="112373"/>
                    <a:pt x="27989160" y="121263"/>
                    <a:pt x="27994242" y="106023"/>
                  </a:cubicBezTo>
                  <a:cubicBezTo>
                    <a:pt x="27999321" y="112373"/>
                    <a:pt x="27992971" y="114913"/>
                    <a:pt x="27992971" y="119993"/>
                  </a:cubicBezTo>
                  <a:cubicBezTo>
                    <a:pt x="28012021" y="123803"/>
                    <a:pt x="28034882" y="98403"/>
                    <a:pt x="28052660" y="103483"/>
                  </a:cubicBezTo>
                  <a:lnTo>
                    <a:pt x="28046310" y="111103"/>
                  </a:lnTo>
                  <a:cubicBezTo>
                    <a:pt x="28142832" y="140313"/>
                    <a:pt x="28266021" y="163173"/>
                    <a:pt x="28346032" y="125073"/>
                  </a:cubicBezTo>
                  <a:cubicBezTo>
                    <a:pt x="28367621" y="118723"/>
                    <a:pt x="28356192" y="146663"/>
                    <a:pt x="28365082" y="145393"/>
                  </a:cubicBezTo>
                  <a:cubicBezTo>
                    <a:pt x="28446360" y="114913"/>
                    <a:pt x="28544150" y="163173"/>
                    <a:pt x="28619082" y="114913"/>
                  </a:cubicBezTo>
                  <a:cubicBezTo>
                    <a:pt x="28677500" y="102213"/>
                    <a:pt x="28695282" y="48873"/>
                    <a:pt x="28695282" y="48873"/>
                  </a:cubicBezTo>
                  <a:cubicBezTo>
                    <a:pt x="28556850" y="70463"/>
                    <a:pt x="28432392" y="47603"/>
                    <a:pt x="2829269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4482237" y="1888085"/>
            <a:ext cx="9323526" cy="7412204"/>
          </a:xfrm>
          <a:custGeom>
            <a:avLst/>
            <a:gdLst/>
            <a:ahLst/>
            <a:cxnLst/>
            <a:rect l="l" t="t" r="r" b="b"/>
            <a:pathLst>
              <a:path w="9323526" h="7412204">
                <a:moveTo>
                  <a:pt x="0" y="0"/>
                </a:moveTo>
                <a:lnTo>
                  <a:pt x="9323526" y="0"/>
                </a:lnTo>
                <a:lnTo>
                  <a:pt x="9323526" y="7412203"/>
                </a:lnTo>
                <a:lnTo>
                  <a:pt x="0" y="7412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2" r="-7825" b="-391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52997" y="1023153"/>
            <a:ext cx="863417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866042"/>
                </a:solidFill>
                <a:latin typeface="Vollkorn Bold"/>
                <a:ea typeface="Vollkorn Bold"/>
                <a:cs typeface="Vollkorn Bold"/>
                <a:sym typeface="Vollkorn Bold"/>
              </a:rPr>
              <a:t>Nyereg részei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17695" y="2210154"/>
            <a:ext cx="1630680" cy="46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</a:pPr>
            <a:r>
              <a:rPr lang="en-US" sz="2783" b="1" spc="19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Első kápa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83952" y="3070995"/>
            <a:ext cx="1807250" cy="40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3"/>
              </a:lnSpc>
            </a:pPr>
            <a:r>
              <a:rPr lang="en-US" sz="2380" b="1" spc="245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Markamra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33095" y="3888209"/>
            <a:ext cx="2308965" cy="840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5"/>
              </a:lnSpc>
            </a:pPr>
            <a:r>
              <a:rPr lang="en-US" sz="2662" b="1" spc="18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Kis nyeregszárny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60164" y="5413755"/>
            <a:ext cx="2050799" cy="37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533" b="1" spc="88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Térdtámasz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29590" y="7446957"/>
            <a:ext cx="1962745" cy="44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5"/>
              </a:lnSpc>
            </a:pPr>
            <a:r>
              <a:rPr lang="en-US" sz="2639" b="1" spc="108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Kengyelvas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79739" y="2408167"/>
            <a:ext cx="1563291" cy="44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2617" b="1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Ülőfelület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67833" y="2615704"/>
            <a:ext cx="1874996" cy="45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2661" b="1" spc="69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Hátsó kápa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31854" y="3625340"/>
            <a:ext cx="2159794" cy="47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714" b="1" spc="27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nyeregpárna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79739" y="8546344"/>
            <a:ext cx="1374338" cy="43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 b="1" spc="75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Heveder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74496" y="4272521"/>
            <a:ext cx="1346954" cy="45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2657" b="1" spc="37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Izzasztó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62853" y="5347080"/>
            <a:ext cx="2538001" cy="44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1" b="1" spc="88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Kengyelszíj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46642" y="6920308"/>
            <a:ext cx="3202662" cy="40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8"/>
              </a:lnSpc>
            </a:pPr>
            <a:r>
              <a:rPr lang="en-US" sz="2420" b="1" spc="188">
                <a:solidFill>
                  <a:srgbClr val="7B1B30"/>
                </a:solidFill>
                <a:latin typeface="Vollkorn Bold"/>
                <a:ea typeface="Vollkorn Bold"/>
                <a:cs typeface="Vollkorn Bold"/>
                <a:sym typeface="Vollkorn Bold"/>
              </a:rPr>
              <a:t>Nagy nyeregszárny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t="-21623" r="-3783" b="-186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1170" y="382776"/>
            <a:ext cx="7710529" cy="2528411"/>
          </a:xfrm>
          <a:custGeom>
            <a:avLst/>
            <a:gdLst/>
            <a:ahLst/>
            <a:cxnLst/>
            <a:rect l="l" t="t" r="r" b="b"/>
            <a:pathLst>
              <a:path w="7710529" h="2528411">
                <a:moveTo>
                  <a:pt x="0" y="0"/>
                </a:moveTo>
                <a:lnTo>
                  <a:pt x="7710529" y="0"/>
                </a:lnTo>
                <a:lnTo>
                  <a:pt x="7710529" y="2528411"/>
                </a:lnTo>
                <a:lnTo>
                  <a:pt x="0" y="2528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58040" y="1832235"/>
            <a:ext cx="1662285" cy="1340217"/>
          </a:xfrm>
          <a:custGeom>
            <a:avLst/>
            <a:gdLst/>
            <a:ahLst/>
            <a:cxnLst/>
            <a:rect l="l" t="t" r="r" b="b"/>
            <a:pathLst>
              <a:path w="1662285" h="1340217">
                <a:moveTo>
                  <a:pt x="0" y="0"/>
                </a:moveTo>
                <a:lnTo>
                  <a:pt x="1662285" y="0"/>
                </a:lnTo>
                <a:lnTo>
                  <a:pt x="1662285" y="1340217"/>
                </a:lnTo>
                <a:lnTo>
                  <a:pt x="0" y="13402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63687" y="945770"/>
            <a:ext cx="6525496" cy="70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4635" u="sng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  <a:hlinkClick r:id="rId6" tooltip="https://wordwall.net/hu/resource/81276954"/>
              </a:rPr>
              <a:t>Ellenőrző kérdések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25813" y="-164932"/>
            <a:ext cx="1714478" cy="10616863"/>
          </a:xfrm>
          <a:prstGeom prst="rect">
            <a:avLst/>
          </a:prstGeom>
          <a:solidFill>
            <a:srgbClr val="866042"/>
          </a:solidFill>
        </p:spPr>
      </p:sp>
      <p:sp>
        <p:nvSpPr>
          <p:cNvPr id="3" name="AutoShape 3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866042"/>
          </a:solidFill>
        </p:spPr>
      </p:sp>
      <p:grpSp>
        <p:nvGrpSpPr>
          <p:cNvPr id="4" name="Group 4"/>
          <p:cNvGrpSpPr/>
          <p:nvPr/>
        </p:nvGrpSpPr>
        <p:grpSpPr>
          <a:xfrm rot="-5400000">
            <a:off x="-2450854" y="4865858"/>
            <a:ext cx="8095057" cy="115654"/>
            <a:chOff x="0" y="0"/>
            <a:chExt cx="24889782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86604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102177" y="2223999"/>
            <a:ext cx="3706243" cy="3509400"/>
          </a:xfrm>
          <a:custGeom>
            <a:avLst/>
            <a:gdLst/>
            <a:ahLst/>
            <a:cxnLst/>
            <a:rect l="l" t="t" r="r" b="b"/>
            <a:pathLst>
              <a:path w="3706243" h="3509400">
                <a:moveTo>
                  <a:pt x="0" y="0"/>
                </a:moveTo>
                <a:lnTo>
                  <a:pt x="3706243" y="0"/>
                </a:lnTo>
                <a:lnTo>
                  <a:pt x="3706243" y="3509400"/>
                </a:lnTo>
                <a:lnTo>
                  <a:pt x="0" y="3509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32" b="-216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03078" y="2016125"/>
            <a:ext cx="2827568" cy="3717274"/>
          </a:xfrm>
          <a:custGeom>
            <a:avLst/>
            <a:gdLst/>
            <a:ahLst/>
            <a:cxnLst/>
            <a:rect l="l" t="t" r="r" b="b"/>
            <a:pathLst>
              <a:path w="2827568" h="3717274">
                <a:moveTo>
                  <a:pt x="0" y="0"/>
                </a:moveTo>
                <a:lnTo>
                  <a:pt x="2827568" y="0"/>
                </a:lnTo>
                <a:lnTo>
                  <a:pt x="2827568" y="3717274"/>
                </a:lnTo>
                <a:lnTo>
                  <a:pt x="0" y="371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0" b="-71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76213" y="2150063"/>
            <a:ext cx="2918889" cy="3449398"/>
          </a:xfrm>
          <a:custGeom>
            <a:avLst/>
            <a:gdLst/>
            <a:ahLst/>
            <a:cxnLst/>
            <a:rect l="l" t="t" r="r" b="b"/>
            <a:pathLst>
              <a:path w="2918889" h="3449398">
                <a:moveTo>
                  <a:pt x="0" y="0"/>
                </a:moveTo>
                <a:lnTo>
                  <a:pt x="2918889" y="0"/>
                </a:lnTo>
                <a:lnTo>
                  <a:pt x="2918889" y="3449398"/>
                </a:lnTo>
                <a:lnTo>
                  <a:pt x="0" y="344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13" b="-641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4382895" y="624078"/>
            <a:ext cx="11068159" cy="87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25"/>
              </a:lnSpc>
            </a:pPr>
            <a:r>
              <a:rPr lang="en-US" sz="6204" i="1">
                <a:solidFill>
                  <a:srgbClr val="866042"/>
                </a:solidFill>
                <a:latin typeface="Vollkorn Italics"/>
                <a:ea typeface="Vollkorn Italics"/>
                <a:cs typeface="Vollkorn Italics"/>
                <a:sym typeface="Vollkorn Italics"/>
              </a:rPr>
              <a:t>Nyereg típusok: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02177" y="5941272"/>
            <a:ext cx="4583087" cy="3373174"/>
            <a:chOff x="0" y="0"/>
            <a:chExt cx="6110782" cy="449756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85686"/>
              <a:ext cx="6110782" cy="3611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2400">
                  <a:solidFill>
                    <a:srgbClr val="866042"/>
                  </a:solidFill>
                  <a:latin typeface="Vollkorn"/>
                  <a:ea typeface="Vollkorn"/>
                  <a:cs typeface="Vollkorn"/>
                  <a:sym typeface="Vollkorn"/>
                </a:rPr>
                <a:t>Díjlovagló szakágban használják, idomító munkához fejlesztették ki, ülőfelülete mély, nyeregszárnya meredek szabású és hosszú, felrántószíjja  hoszzú.</a:t>
              </a:r>
            </a:p>
            <a:p>
              <a:pPr algn="l">
                <a:lnSpc>
                  <a:spcPts val="36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611078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400" i="1" spc="136">
                  <a:solidFill>
                    <a:srgbClr val="866042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Díjlovas nyereg: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76213" y="5941272"/>
            <a:ext cx="4583087" cy="2915974"/>
            <a:chOff x="0" y="0"/>
            <a:chExt cx="6110782" cy="388796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885686"/>
              <a:ext cx="6110782" cy="300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2400">
                  <a:solidFill>
                    <a:srgbClr val="866042"/>
                  </a:solidFill>
                  <a:latin typeface="Vollkorn"/>
                  <a:ea typeface="Vollkorn"/>
                  <a:cs typeface="Vollkorn"/>
                  <a:sym typeface="Vollkorn"/>
                </a:rPr>
                <a:t>Többcélú nyereg, ülőfelülete közepesen mély, nyeregszárnya enyhén meredek, felrántószíjja rövid, leginkább szabadidő lovasok használják.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611078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400" i="1" spc="136">
                  <a:solidFill>
                    <a:srgbClr val="866042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Univerzális nyereg: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13772" y="5941272"/>
            <a:ext cx="4583087" cy="2915974"/>
            <a:chOff x="0" y="0"/>
            <a:chExt cx="6110782" cy="388796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885686"/>
              <a:ext cx="6110782" cy="300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2400">
                  <a:solidFill>
                    <a:srgbClr val="866042"/>
                  </a:solidFill>
                  <a:latin typeface="Vollkorn"/>
                  <a:ea typeface="Vollkorn"/>
                  <a:cs typeface="Vollkorn"/>
                  <a:sym typeface="Vollkorn"/>
                </a:rPr>
                <a:t>Ülőfelülete lapos, nyeregszárnya előre szabott, felrántó szíjjai rövidek. Kialakítása segití a díjugró lovas ülését az akadályok felett és az ugrások között.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611078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 i="1" spc="135">
                  <a:solidFill>
                    <a:srgbClr val="866042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Díjugrató nyereg: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16873" y="-164932"/>
            <a:ext cx="1714478" cy="10616863"/>
          </a:xfrm>
          <a:prstGeom prst="rect">
            <a:avLst/>
          </a:prstGeom>
          <a:solidFill>
            <a:srgbClr val="F0EFEC"/>
          </a:solidFill>
        </p:spPr>
      </p:sp>
      <p:grpSp>
        <p:nvGrpSpPr>
          <p:cNvPr id="3" name="Group 3"/>
          <p:cNvGrpSpPr/>
          <p:nvPr/>
        </p:nvGrpSpPr>
        <p:grpSpPr>
          <a:xfrm rot="-5400000">
            <a:off x="12685923" y="4865858"/>
            <a:ext cx="8095057" cy="115654"/>
            <a:chOff x="0" y="0"/>
            <a:chExt cx="24889782" cy="355600"/>
          </a:xfrm>
        </p:grpSpPr>
        <p:sp>
          <p:nvSpPr>
            <p:cNvPr id="4" name="Freeform 4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F0EFEC"/>
          </a:solidFill>
        </p:spPr>
      </p:sp>
      <p:sp>
        <p:nvSpPr>
          <p:cNvPr id="6" name="Freeform 6"/>
          <p:cNvSpPr/>
          <p:nvPr/>
        </p:nvSpPr>
        <p:spPr>
          <a:xfrm rot="5400000">
            <a:off x="11781455" y="-167962"/>
            <a:ext cx="3562835" cy="4753087"/>
          </a:xfrm>
          <a:custGeom>
            <a:avLst/>
            <a:gdLst/>
            <a:ahLst/>
            <a:cxnLst/>
            <a:rect l="l" t="t" r="r" b="b"/>
            <a:pathLst>
              <a:path w="3562835" h="4753087">
                <a:moveTo>
                  <a:pt x="0" y="0"/>
                </a:moveTo>
                <a:lnTo>
                  <a:pt x="3562835" y="0"/>
                </a:lnTo>
                <a:lnTo>
                  <a:pt x="3562835" y="4753087"/>
                </a:lnTo>
                <a:lnTo>
                  <a:pt x="0" y="47530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38218" y="427164"/>
            <a:ext cx="3632831" cy="3833437"/>
          </a:xfrm>
          <a:custGeom>
            <a:avLst/>
            <a:gdLst/>
            <a:ahLst/>
            <a:cxnLst/>
            <a:rect l="l" t="t" r="r" b="b"/>
            <a:pathLst>
              <a:path w="3632831" h="3833437">
                <a:moveTo>
                  <a:pt x="0" y="0"/>
                </a:moveTo>
                <a:lnTo>
                  <a:pt x="3632831" y="0"/>
                </a:lnTo>
                <a:lnTo>
                  <a:pt x="3632831" y="3833437"/>
                </a:lnTo>
                <a:lnTo>
                  <a:pt x="0" y="3833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889" b="-915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8952" y="427164"/>
            <a:ext cx="4598468" cy="3700330"/>
          </a:xfrm>
          <a:custGeom>
            <a:avLst/>
            <a:gdLst/>
            <a:ahLst/>
            <a:cxnLst/>
            <a:rect l="l" t="t" r="r" b="b"/>
            <a:pathLst>
              <a:path w="4598468" h="3700330">
                <a:moveTo>
                  <a:pt x="0" y="0"/>
                </a:moveTo>
                <a:lnTo>
                  <a:pt x="4598469" y="0"/>
                </a:lnTo>
                <a:lnTo>
                  <a:pt x="4598469" y="3700330"/>
                </a:lnTo>
                <a:lnTo>
                  <a:pt x="0" y="370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58952" y="4550262"/>
            <a:ext cx="4016498" cy="1186476"/>
            <a:chOff x="0" y="0"/>
            <a:chExt cx="5355330" cy="158196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64019"/>
              <a:ext cx="5355330" cy="617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8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355330" cy="814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4"/>
                </a:lnSpc>
              </a:pPr>
              <a:r>
                <a:rPr lang="en-US" sz="3710" i="1" spc="148">
                  <a:solidFill>
                    <a:srgbClr val="F0EFEC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Túra nyereg: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95122" y="4480826"/>
            <a:ext cx="5417330" cy="4657145"/>
            <a:chOff x="0" y="0"/>
            <a:chExt cx="7223107" cy="620952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76161"/>
              <a:ext cx="7223107" cy="5333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49"/>
                </a:lnSpc>
              </a:pPr>
              <a:r>
                <a:rPr lang="en-US" sz="2699">
                  <a:solidFill>
                    <a:srgbClr val="F0EFEC"/>
                  </a:solidFill>
                  <a:latin typeface="Vollkorn"/>
                  <a:ea typeface="Vollkorn"/>
                  <a:cs typeface="Vollkorn"/>
                  <a:sym typeface="Vollkorn"/>
                </a:rPr>
                <a:t>Az  ilyen nyergek idomulnak a ló hátának mozgásához, a lapocka – így a mellső lábak – mozgását nem akadályozzák, jobban elosztják a lovas súlyát, így kevésbé terhelik a hátat mind rövid, mind hosszú távon.</a:t>
              </a:r>
            </a:p>
            <a:p>
              <a:pPr algn="l">
                <a:lnSpc>
                  <a:spcPts val="4049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7223107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400" i="1" spc="136">
                  <a:solidFill>
                    <a:srgbClr val="F0EFEC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Váz nélküli nyereg: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838218" y="4558239"/>
            <a:ext cx="4575854" cy="4777474"/>
            <a:chOff x="0" y="0"/>
            <a:chExt cx="6101138" cy="636996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94579"/>
              <a:ext cx="6101138" cy="5375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43"/>
                </a:lnSpc>
              </a:pPr>
              <a:r>
                <a:rPr lang="en-US" sz="2695">
                  <a:solidFill>
                    <a:srgbClr val="F0EFEC"/>
                  </a:solidFill>
                  <a:latin typeface="Vollkorn"/>
                  <a:ea typeface="Vollkorn"/>
                  <a:cs typeface="Vollkorn"/>
                  <a:sym typeface="Vollkorn"/>
                </a:rPr>
                <a:t>Rendkívül könnyű, ezért többnyire szintetikus anyagból, és nem bőrből készülnek. Kialakításuk nagyon speciális, elsődleges szempont a ló kényelme, és a könnyű súlya.</a:t>
              </a:r>
            </a:p>
            <a:p>
              <a:pPr algn="l">
                <a:lnSpc>
                  <a:spcPts val="4043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6101138" cy="845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46"/>
                </a:lnSpc>
              </a:pPr>
              <a:r>
                <a:rPr lang="en-US" sz="3818" i="1" spc="152">
                  <a:solidFill>
                    <a:srgbClr val="F0EFEC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Távlovas nyereg: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58952" y="5309870"/>
            <a:ext cx="4694423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 spc="108">
                <a:solidFill>
                  <a:srgbClr val="F0EFEC"/>
                </a:solidFill>
                <a:latin typeface="Vollkorn"/>
                <a:ea typeface="Vollkorn"/>
                <a:cs typeface="Vollkorn"/>
                <a:sym typeface="Vollkorn"/>
              </a:rPr>
              <a:t>Ülőfelülete jól párnázott, és hosszított, nyeregszárnya közepesen meredek szabású. hosszított nyereg párnája a ló és lovas kényelmét szolgálja a hosszabb, akár több napos túrák során.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8463" y="-167966"/>
            <a:ext cx="18644927" cy="3316970"/>
          </a:xfrm>
          <a:prstGeom prst="rect">
            <a:avLst/>
          </a:prstGeom>
          <a:solidFill>
            <a:srgbClr val="866042"/>
          </a:solidFill>
        </p:spPr>
      </p:sp>
      <p:grpSp>
        <p:nvGrpSpPr>
          <p:cNvPr id="3" name="Group 3"/>
          <p:cNvGrpSpPr/>
          <p:nvPr/>
        </p:nvGrpSpPr>
        <p:grpSpPr>
          <a:xfrm rot="-5400000">
            <a:off x="6455936" y="6167495"/>
            <a:ext cx="5491783" cy="115654"/>
            <a:chOff x="0" y="0"/>
            <a:chExt cx="16885524" cy="355600"/>
          </a:xfrm>
        </p:grpSpPr>
        <p:sp>
          <p:nvSpPr>
            <p:cNvPr id="4" name="Freeform 4"/>
            <p:cNvSpPr/>
            <p:nvPr/>
          </p:nvSpPr>
          <p:spPr>
            <a:xfrm>
              <a:off x="92710" y="34947"/>
              <a:ext cx="16753445" cy="277644"/>
            </a:xfrm>
            <a:custGeom>
              <a:avLst/>
              <a:gdLst/>
              <a:ahLst/>
              <a:cxnLst/>
              <a:rect l="l" t="t" r="r" b="b"/>
              <a:pathLst>
                <a:path w="16753445" h="277644">
                  <a:moveTo>
                    <a:pt x="16350855" y="19663"/>
                  </a:moveTo>
                  <a:cubicBezTo>
                    <a:pt x="16303864" y="23473"/>
                    <a:pt x="16242905" y="32363"/>
                    <a:pt x="16199725" y="23473"/>
                  </a:cubicBezTo>
                  <a:cubicBezTo>
                    <a:pt x="16018114" y="28553"/>
                    <a:pt x="15836505" y="-13357"/>
                    <a:pt x="15651084" y="4423"/>
                  </a:cubicBezTo>
                  <a:cubicBezTo>
                    <a:pt x="15661245" y="10773"/>
                    <a:pt x="15651084" y="20933"/>
                    <a:pt x="15640925" y="24743"/>
                  </a:cubicBezTo>
                  <a:lnTo>
                    <a:pt x="15638384" y="18393"/>
                  </a:lnTo>
                  <a:lnTo>
                    <a:pt x="15624414" y="31093"/>
                  </a:lnTo>
                  <a:cubicBezTo>
                    <a:pt x="15610445" y="32363"/>
                    <a:pt x="15616795" y="15853"/>
                    <a:pt x="15628225" y="13313"/>
                  </a:cubicBezTo>
                  <a:cubicBezTo>
                    <a:pt x="15554564" y="13313"/>
                    <a:pt x="15488525" y="19663"/>
                    <a:pt x="15416134" y="15853"/>
                  </a:cubicBezTo>
                  <a:cubicBezTo>
                    <a:pt x="15411055" y="36173"/>
                    <a:pt x="15379305" y="17123"/>
                    <a:pt x="15376764" y="37443"/>
                  </a:cubicBezTo>
                  <a:cubicBezTo>
                    <a:pt x="15372955" y="33633"/>
                    <a:pt x="15376764" y="32363"/>
                    <a:pt x="15378034" y="28553"/>
                  </a:cubicBezTo>
                  <a:cubicBezTo>
                    <a:pt x="15364064" y="31093"/>
                    <a:pt x="15353905" y="33633"/>
                    <a:pt x="15345014" y="34903"/>
                  </a:cubicBezTo>
                  <a:cubicBezTo>
                    <a:pt x="15252211" y="37443"/>
                    <a:pt x="15203080" y="32363"/>
                    <a:pt x="15061143" y="14583"/>
                  </a:cubicBezTo>
                  <a:cubicBezTo>
                    <a:pt x="14225904" y="-1927"/>
                    <a:pt x="13423422" y="12043"/>
                    <a:pt x="12604560" y="5693"/>
                  </a:cubicBezTo>
                  <a:cubicBezTo>
                    <a:pt x="11774780" y="9503"/>
                    <a:pt x="10955918" y="27283"/>
                    <a:pt x="10104302" y="32363"/>
                  </a:cubicBezTo>
                  <a:cubicBezTo>
                    <a:pt x="9973285" y="64113"/>
                    <a:pt x="9793136" y="48873"/>
                    <a:pt x="9640280" y="76813"/>
                  </a:cubicBezTo>
                  <a:lnTo>
                    <a:pt x="9651200" y="66653"/>
                  </a:lnTo>
                  <a:cubicBezTo>
                    <a:pt x="9520182" y="80623"/>
                    <a:pt x="9487427" y="64113"/>
                    <a:pt x="9318195" y="52683"/>
                  </a:cubicBezTo>
                  <a:cubicBezTo>
                    <a:pt x="9318195" y="64113"/>
                    <a:pt x="9252688" y="55223"/>
                    <a:pt x="9279983" y="74273"/>
                  </a:cubicBezTo>
                  <a:cubicBezTo>
                    <a:pt x="9219933" y="89513"/>
                    <a:pt x="9176259" y="47603"/>
                    <a:pt x="9094373" y="56493"/>
                  </a:cubicBezTo>
                  <a:cubicBezTo>
                    <a:pt x="9088916" y="50143"/>
                    <a:pt x="9094373" y="67923"/>
                    <a:pt x="9077997" y="61573"/>
                  </a:cubicBezTo>
                  <a:cubicBezTo>
                    <a:pt x="8865093" y="84433"/>
                    <a:pt x="9121669" y="51413"/>
                    <a:pt x="8843257" y="33633"/>
                  </a:cubicBezTo>
                  <a:cubicBezTo>
                    <a:pt x="8461122" y="39983"/>
                    <a:pt x="8073527" y="59033"/>
                    <a:pt x="7707768" y="47603"/>
                  </a:cubicBezTo>
                  <a:cubicBezTo>
                    <a:pt x="7729606" y="46333"/>
                    <a:pt x="7740523" y="61573"/>
                    <a:pt x="7702310" y="61573"/>
                  </a:cubicBezTo>
                  <a:cubicBezTo>
                    <a:pt x="7664096" y="31093"/>
                    <a:pt x="7576751" y="69193"/>
                    <a:pt x="7511242" y="57763"/>
                  </a:cubicBezTo>
                  <a:cubicBezTo>
                    <a:pt x="7516701" y="51413"/>
                    <a:pt x="7549455" y="50143"/>
                    <a:pt x="7565833" y="46333"/>
                  </a:cubicBezTo>
                  <a:cubicBezTo>
                    <a:pt x="7402060" y="33633"/>
                    <a:pt x="7260124" y="52683"/>
                    <a:pt x="7107271" y="39983"/>
                  </a:cubicBezTo>
                  <a:cubicBezTo>
                    <a:pt x="6959875" y="52683"/>
                    <a:pt x="6779726" y="26013"/>
                    <a:pt x="6681463" y="41253"/>
                  </a:cubicBezTo>
                  <a:cubicBezTo>
                    <a:pt x="6703299" y="29823"/>
                    <a:pt x="6615953" y="32363"/>
                    <a:pt x="6583200" y="26013"/>
                  </a:cubicBezTo>
                  <a:cubicBezTo>
                    <a:pt x="6474018" y="61573"/>
                    <a:pt x="6288409" y="13313"/>
                    <a:pt x="6157391" y="37443"/>
                  </a:cubicBezTo>
                  <a:lnTo>
                    <a:pt x="6162851" y="31093"/>
                  </a:lnTo>
                  <a:cubicBezTo>
                    <a:pt x="5753420" y="33633"/>
                    <a:pt x="5311235" y="26013"/>
                    <a:pt x="4890886" y="42523"/>
                  </a:cubicBezTo>
                  <a:cubicBezTo>
                    <a:pt x="4650687" y="46333"/>
                    <a:pt x="4383192" y="14583"/>
                    <a:pt x="4121156" y="29823"/>
                  </a:cubicBezTo>
                  <a:cubicBezTo>
                    <a:pt x="4072025" y="34903"/>
                    <a:pt x="4110238" y="42523"/>
                    <a:pt x="4072025" y="45063"/>
                  </a:cubicBezTo>
                  <a:cubicBezTo>
                    <a:pt x="4006516" y="43793"/>
                    <a:pt x="4072025" y="33633"/>
                    <a:pt x="4044729" y="29823"/>
                  </a:cubicBezTo>
                  <a:cubicBezTo>
                    <a:pt x="3913712" y="43793"/>
                    <a:pt x="3744480" y="27283"/>
                    <a:pt x="3580708" y="27283"/>
                  </a:cubicBezTo>
                  <a:cubicBezTo>
                    <a:pt x="3558872" y="32363"/>
                    <a:pt x="3515199" y="34903"/>
                    <a:pt x="3531577" y="42523"/>
                  </a:cubicBezTo>
                  <a:cubicBezTo>
                    <a:pt x="3351427" y="18393"/>
                    <a:pt x="3105769" y="51413"/>
                    <a:pt x="2920160" y="32363"/>
                  </a:cubicBezTo>
                  <a:cubicBezTo>
                    <a:pt x="2985669" y="62843"/>
                    <a:pt x="2810978" y="48873"/>
                    <a:pt x="2745469" y="56493"/>
                  </a:cubicBezTo>
                  <a:cubicBezTo>
                    <a:pt x="2707256" y="55223"/>
                    <a:pt x="2707256" y="47603"/>
                    <a:pt x="2718174" y="41253"/>
                  </a:cubicBezTo>
                  <a:cubicBezTo>
                    <a:pt x="2581697" y="45063"/>
                    <a:pt x="2510729" y="46333"/>
                    <a:pt x="2341498" y="37443"/>
                  </a:cubicBezTo>
                  <a:cubicBezTo>
                    <a:pt x="2265071" y="41253"/>
                    <a:pt x="2243234" y="57763"/>
                    <a:pt x="2150430" y="52683"/>
                  </a:cubicBezTo>
                  <a:cubicBezTo>
                    <a:pt x="2095840" y="31093"/>
                    <a:pt x="1959363" y="51413"/>
                    <a:pt x="1872017" y="43793"/>
                  </a:cubicBezTo>
                  <a:cubicBezTo>
                    <a:pt x="1893854" y="61573"/>
                    <a:pt x="1779213" y="76813"/>
                    <a:pt x="1691868" y="69193"/>
                  </a:cubicBezTo>
                  <a:lnTo>
                    <a:pt x="1719163" y="43793"/>
                  </a:lnTo>
                  <a:cubicBezTo>
                    <a:pt x="1686409" y="45063"/>
                    <a:pt x="1653654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31817" y="224133"/>
                    <a:pt x="1713704" y="225403"/>
                    <a:pt x="1839262" y="236833"/>
                  </a:cubicBezTo>
                  <a:cubicBezTo>
                    <a:pt x="1784672" y="231753"/>
                    <a:pt x="1839262" y="220323"/>
                    <a:pt x="1866558" y="219053"/>
                  </a:cubicBezTo>
                  <a:lnTo>
                    <a:pt x="1926607" y="236833"/>
                  </a:lnTo>
                  <a:cubicBezTo>
                    <a:pt x="1997575" y="246993"/>
                    <a:pt x="2095839" y="230483"/>
                    <a:pt x="2161348" y="220323"/>
                  </a:cubicBezTo>
                  <a:cubicBezTo>
                    <a:pt x="2172266" y="224133"/>
                    <a:pt x="2177725" y="229213"/>
                    <a:pt x="2177725" y="233023"/>
                  </a:cubicBezTo>
                  <a:cubicBezTo>
                    <a:pt x="2243234" y="244453"/>
                    <a:pt x="2243234" y="222863"/>
                    <a:pt x="2270529" y="219053"/>
                  </a:cubicBezTo>
                  <a:lnTo>
                    <a:pt x="2314202" y="231753"/>
                  </a:lnTo>
                  <a:lnTo>
                    <a:pt x="2325120" y="219053"/>
                  </a:lnTo>
                  <a:cubicBezTo>
                    <a:pt x="2390629" y="211433"/>
                    <a:pt x="2477974" y="215243"/>
                    <a:pt x="2467056" y="235563"/>
                  </a:cubicBezTo>
                  <a:cubicBezTo>
                    <a:pt x="2494351" y="231753"/>
                    <a:pt x="2516187" y="227943"/>
                    <a:pt x="2483433" y="221593"/>
                  </a:cubicBezTo>
                  <a:cubicBezTo>
                    <a:pt x="2548942" y="233023"/>
                    <a:pt x="2723632" y="233023"/>
                    <a:pt x="2838273" y="226673"/>
                  </a:cubicBezTo>
                  <a:cubicBezTo>
                    <a:pt x="2783682" y="221593"/>
                    <a:pt x="2789141" y="215243"/>
                    <a:pt x="2783682" y="202543"/>
                  </a:cubicBezTo>
                  <a:cubicBezTo>
                    <a:pt x="2843732" y="180953"/>
                    <a:pt x="2849191" y="206353"/>
                    <a:pt x="2898323" y="193653"/>
                  </a:cubicBezTo>
                  <a:cubicBezTo>
                    <a:pt x="2898323" y="201273"/>
                    <a:pt x="2952913" y="210163"/>
                    <a:pt x="2898323" y="215243"/>
                  </a:cubicBezTo>
                  <a:cubicBezTo>
                    <a:pt x="3051177" y="243183"/>
                    <a:pt x="3269540" y="220323"/>
                    <a:pt x="3466066" y="226673"/>
                  </a:cubicBezTo>
                  <a:cubicBezTo>
                    <a:pt x="3504281" y="222863"/>
                    <a:pt x="3493361" y="220323"/>
                    <a:pt x="3509739" y="213973"/>
                  </a:cubicBezTo>
                  <a:cubicBezTo>
                    <a:pt x="3635298" y="235563"/>
                    <a:pt x="3782693" y="212703"/>
                    <a:pt x="3913711" y="222863"/>
                  </a:cubicBezTo>
                  <a:cubicBezTo>
                    <a:pt x="3886416" y="213973"/>
                    <a:pt x="3924629" y="188573"/>
                    <a:pt x="4001056" y="187303"/>
                  </a:cubicBezTo>
                  <a:cubicBezTo>
                    <a:pt x="4082942" y="169523"/>
                    <a:pt x="4033811" y="212703"/>
                    <a:pt x="4104779" y="222863"/>
                  </a:cubicBezTo>
                  <a:cubicBezTo>
                    <a:pt x="4142992" y="213973"/>
                    <a:pt x="4208501" y="212703"/>
                    <a:pt x="4235796" y="213973"/>
                  </a:cubicBezTo>
                  <a:lnTo>
                    <a:pt x="4235796" y="216513"/>
                  </a:lnTo>
                  <a:cubicBezTo>
                    <a:pt x="4279469" y="206353"/>
                    <a:pt x="4350437" y="201273"/>
                    <a:pt x="4405028" y="210163"/>
                  </a:cubicBezTo>
                  <a:lnTo>
                    <a:pt x="4394109" y="211433"/>
                  </a:lnTo>
                  <a:cubicBezTo>
                    <a:pt x="4437782" y="212703"/>
                    <a:pt x="4486914" y="224133"/>
                    <a:pt x="4530586" y="222863"/>
                  </a:cubicBezTo>
                  <a:cubicBezTo>
                    <a:pt x="4552423" y="206353"/>
                    <a:pt x="4661604" y="216513"/>
                    <a:pt x="4688900" y="201273"/>
                  </a:cubicBezTo>
                  <a:cubicBezTo>
                    <a:pt x="4694358" y="202543"/>
                    <a:pt x="4688900" y="203813"/>
                    <a:pt x="4699818" y="207623"/>
                  </a:cubicBezTo>
                  <a:lnTo>
                    <a:pt x="4705277" y="193653"/>
                  </a:lnTo>
                  <a:lnTo>
                    <a:pt x="4792622" y="201273"/>
                  </a:lnTo>
                  <a:cubicBezTo>
                    <a:pt x="4770786" y="206353"/>
                    <a:pt x="4770786" y="212703"/>
                    <a:pt x="4743490" y="216513"/>
                  </a:cubicBezTo>
                  <a:cubicBezTo>
                    <a:pt x="4841754" y="226673"/>
                    <a:pt x="4776244" y="203813"/>
                    <a:pt x="4825377" y="196193"/>
                  </a:cubicBezTo>
                  <a:cubicBezTo>
                    <a:pt x="4890885" y="186033"/>
                    <a:pt x="4890885" y="200003"/>
                    <a:pt x="4918181" y="206353"/>
                  </a:cubicBezTo>
                  <a:cubicBezTo>
                    <a:pt x="4890885" y="213973"/>
                    <a:pt x="4869049" y="202543"/>
                    <a:pt x="4852672" y="205083"/>
                  </a:cubicBezTo>
                  <a:cubicBezTo>
                    <a:pt x="4814458" y="216513"/>
                    <a:pt x="4890885" y="210163"/>
                    <a:pt x="4896345" y="217783"/>
                  </a:cubicBezTo>
                  <a:cubicBezTo>
                    <a:pt x="4912721" y="217783"/>
                    <a:pt x="4918181" y="201273"/>
                    <a:pt x="4967312" y="203813"/>
                  </a:cubicBezTo>
                  <a:cubicBezTo>
                    <a:pt x="5010985" y="205083"/>
                    <a:pt x="5109248" y="201273"/>
                    <a:pt x="5098330" y="216513"/>
                  </a:cubicBezTo>
                  <a:cubicBezTo>
                    <a:pt x="5136544" y="208893"/>
                    <a:pt x="5174757" y="210163"/>
                    <a:pt x="5202052" y="202543"/>
                  </a:cubicBezTo>
                  <a:cubicBezTo>
                    <a:pt x="5169298" y="200003"/>
                    <a:pt x="5103789" y="196193"/>
                    <a:pt x="5098330" y="186033"/>
                  </a:cubicBezTo>
                  <a:cubicBezTo>
                    <a:pt x="5131084" y="183493"/>
                    <a:pt x="5191135" y="179683"/>
                    <a:pt x="5202052" y="186033"/>
                  </a:cubicBezTo>
                  <a:lnTo>
                    <a:pt x="5174757" y="189843"/>
                  </a:lnTo>
                  <a:cubicBezTo>
                    <a:pt x="5202052" y="186033"/>
                    <a:pt x="5289398" y="191113"/>
                    <a:pt x="5245725" y="175873"/>
                  </a:cubicBezTo>
                  <a:lnTo>
                    <a:pt x="5311234" y="196193"/>
                  </a:lnTo>
                  <a:cubicBezTo>
                    <a:pt x="5333071" y="184763"/>
                    <a:pt x="5398579" y="184763"/>
                    <a:pt x="5453170" y="182223"/>
                  </a:cubicBezTo>
                  <a:cubicBezTo>
                    <a:pt x="5453170" y="197463"/>
                    <a:pt x="5414957" y="215243"/>
                    <a:pt x="5513220" y="219053"/>
                  </a:cubicBezTo>
                  <a:lnTo>
                    <a:pt x="5600565" y="202543"/>
                  </a:lnTo>
                  <a:cubicBezTo>
                    <a:pt x="5644238" y="201273"/>
                    <a:pt x="5655156" y="205083"/>
                    <a:pt x="5649696" y="213973"/>
                  </a:cubicBezTo>
                  <a:cubicBezTo>
                    <a:pt x="5802551" y="222863"/>
                    <a:pt x="5808010" y="170793"/>
                    <a:pt x="5928110" y="184763"/>
                  </a:cubicBezTo>
                  <a:cubicBezTo>
                    <a:pt x="5878978" y="203813"/>
                    <a:pt x="5917191" y="205083"/>
                    <a:pt x="5971782" y="210163"/>
                  </a:cubicBezTo>
                  <a:cubicBezTo>
                    <a:pt x="5971782" y="207623"/>
                    <a:pt x="5977241" y="201273"/>
                    <a:pt x="5999078" y="200003"/>
                  </a:cubicBezTo>
                  <a:cubicBezTo>
                    <a:pt x="5982700" y="191113"/>
                    <a:pt x="5966323" y="212703"/>
                    <a:pt x="5922650" y="200003"/>
                  </a:cubicBezTo>
                  <a:cubicBezTo>
                    <a:pt x="5911732" y="188573"/>
                    <a:pt x="5971782" y="192383"/>
                    <a:pt x="5999078" y="188573"/>
                  </a:cubicBezTo>
                  <a:cubicBezTo>
                    <a:pt x="6108259" y="229213"/>
                    <a:pt x="6359376" y="198733"/>
                    <a:pt x="6534067" y="217783"/>
                  </a:cubicBezTo>
                  <a:cubicBezTo>
                    <a:pt x="6523148" y="194923"/>
                    <a:pt x="6610494" y="211433"/>
                    <a:pt x="6648707" y="202543"/>
                  </a:cubicBezTo>
                  <a:cubicBezTo>
                    <a:pt x="6637789" y="226673"/>
                    <a:pt x="6746971" y="198733"/>
                    <a:pt x="6796102" y="212703"/>
                  </a:cubicBezTo>
                  <a:lnTo>
                    <a:pt x="6774266" y="193653"/>
                  </a:lnTo>
                  <a:cubicBezTo>
                    <a:pt x="6883448" y="207623"/>
                    <a:pt x="6948956" y="158093"/>
                    <a:pt x="7014465" y="186033"/>
                  </a:cubicBezTo>
                  <a:cubicBezTo>
                    <a:pt x="7074515" y="193653"/>
                    <a:pt x="6992629" y="202543"/>
                    <a:pt x="6970793" y="206353"/>
                  </a:cubicBezTo>
                  <a:cubicBezTo>
                    <a:pt x="7052679" y="231753"/>
                    <a:pt x="7194615" y="186033"/>
                    <a:pt x="7260123" y="213973"/>
                  </a:cubicBezTo>
                  <a:cubicBezTo>
                    <a:pt x="7265583" y="205083"/>
                    <a:pt x="7243747" y="189843"/>
                    <a:pt x="7314715" y="180953"/>
                  </a:cubicBezTo>
                  <a:cubicBezTo>
                    <a:pt x="7374764" y="191113"/>
                    <a:pt x="7489405" y="203813"/>
                    <a:pt x="7478487" y="207623"/>
                  </a:cubicBezTo>
                  <a:cubicBezTo>
                    <a:pt x="7527619" y="202543"/>
                    <a:pt x="7538537" y="196193"/>
                    <a:pt x="7593128" y="203813"/>
                  </a:cubicBezTo>
                  <a:cubicBezTo>
                    <a:pt x="7587668" y="210163"/>
                    <a:pt x="7565832" y="210163"/>
                    <a:pt x="7549455" y="213973"/>
                  </a:cubicBezTo>
                  <a:cubicBezTo>
                    <a:pt x="7631341" y="220323"/>
                    <a:pt x="7702309" y="210163"/>
                    <a:pt x="7773277" y="201273"/>
                  </a:cubicBezTo>
                  <a:cubicBezTo>
                    <a:pt x="7816950" y="219053"/>
                    <a:pt x="7964345" y="210163"/>
                    <a:pt x="8062608" y="220323"/>
                  </a:cubicBezTo>
                  <a:cubicBezTo>
                    <a:pt x="8117199" y="198733"/>
                    <a:pt x="8215462" y="229213"/>
                    <a:pt x="8226381" y="201273"/>
                  </a:cubicBezTo>
                  <a:cubicBezTo>
                    <a:pt x="8226381" y="203813"/>
                    <a:pt x="8237299" y="207623"/>
                    <a:pt x="8242757" y="210163"/>
                  </a:cubicBezTo>
                  <a:cubicBezTo>
                    <a:pt x="8280971" y="202543"/>
                    <a:pt x="8308266" y="183493"/>
                    <a:pt x="8351939" y="182223"/>
                  </a:cubicBezTo>
                  <a:lnTo>
                    <a:pt x="8335562" y="201273"/>
                  </a:lnTo>
                  <a:cubicBezTo>
                    <a:pt x="8324643" y="222863"/>
                    <a:pt x="8444743" y="208893"/>
                    <a:pt x="8472039" y="215243"/>
                  </a:cubicBezTo>
                  <a:cubicBezTo>
                    <a:pt x="8444743" y="202543"/>
                    <a:pt x="8526630" y="216513"/>
                    <a:pt x="8532089" y="203813"/>
                  </a:cubicBezTo>
                  <a:lnTo>
                    <a:pt x="8586680" y="197463"/>
                  </a:lnTo>
                  <a:cubicBezTo>
                    <a:pt x="8674024" y="192383"/>
                    <a:pt x="8597597" y="188573"/>
                    <a:pt x="8701319" y="186033"/>
                  </a:cubicBezTo>
                  <a:cubicBezTo>
                    <a:pt x="8761369" y="184763"/>
                    <a:pt x="8723157" y="207623"/>
                    <a:pt x="8701319" y="205083"/>
                  </a:cubicBezTo>
                  <a:cubicBezTo>
                    <a:pt x="8750452" y="215243"/>
                    <a:pt x="8805043" y="208893"/>
                    <a:pt x="8854174" y="205083"/>
                  </a:cubicBezTo>
                  <a:cubicBezTo>
                    <a:pt x="8832338" y="205083"/>
                    <a:pt x="8826879" y="203813"/>
                    <a:pt x="8848715" y="200003"/>
                  </a:cubicBezTo>
                  <a:cubicBezTo>
                    <a:pt x="8848715" y="202543"/>
                    <a:pt x="8854174" y="203813"/>
                    <a:pt x="8859633" y="205083"/>
                  </a:cubicBezTo>
                  <a:cubicBezTo>
                    <a:pt x="8881469" y="203813"/>
                    <a:pt x="8897846" y="202543"/>
                    <a:pt x="8919682" y="202543"/>
                  </a:cubicBezTo>
                  <a:lnTo>
                    <a:pt x="8919682" y="203813"/>
                  </a:lnTo>
                  <a:cubicBezTo>
                    <a:pt x="8946978" y="202543"/>
                    <a:pt x="8974273" y="201273"/>
                    <a:pt x="8996110" y="200003"/>
                  </a:cubicBezTo>
                  <a:cubicBezTo>
                    <a:pt x="9012487" y="198733"/>
                    <a:pt x="9023406" y="197463"/>
                    <a:pt x="9034323" y="197463"/>
                  </a:cubicBezTo>
                  <a:cubicBezTo>
                    <a:pt x="9067078" y="196193"/>
                    <a:pt x="9077997" y="196193"/>
                    <a:pt x="9045242" y="200003"/>
                  </a:cubicBezTo>
                  <a:cubicBezTo>
                    <a:pt x="9039782" y="198733"/>
                    <a:pt x="9039782" y="197463"/>
                    <a:pt x="9034323" y="197463"/>
                  </a:cubicBezTo>
                  <a:cubicBezTo>
                    <a:pt x="9023406" y="197463"/>
                    <a:pt x="9012487" y="198733"/>
                    <a:pt x="8996110" y="200003"/>
                  </a:cubicBezTo>
                  <a:cubicBezTo>
                    <a:pt x="8974273" y="202543"/>
                    <a:pt x="8952437" y="207623"/>
                    <a:pt x="8936061" y="208893"/>
                  </a:cubicBezTo>
                  <a:cubicBezTo>
                    <a:pt x="8952437" y="208893"/>
                    <a:pt x="8968815" y="210163"/>
                    <a:pt x="8979732" y="212703"/>
                  </a:cubicBezTo>
                  <a:lnTo>
                    <a:pt x="8963356" y="226673"/>
                  </a:lnTo>
                  <a:cubicBezTo>
                    <a:pt x="9001568" y="227943"/>
                    <a:pt x="9099833" y="211433"/>
                    <a:pt x="9099833" y="205083"/>
                  </a:cubicBezTo>
                  <a:cubicBezTo>
                    <a:pt x="9241769" y="217783"/>
                    <a:pt x="9481968" y="207623"/>
                    <a:pt x="9580231" y="198733"/>
                  </a:cubicBezTo>
                  <a:cubicBezTo>
                    <a:pt x="9585690" y="197463"/>
                    <a:pt x="9596609" y="196193"/>
                    <a:pt x="9607526" y="196193"/>
                  </a:cubicBezTo>
                  <a:cubicBezTo>
                    <a:pt x="9602066" y="197463"/>
                    <a:pt x="9591149" y="197463"/>
                    <a:pt x="9580231" y="198733"/>
                  </a:cubicBezTo>
                  <a:cubicBezTo>
                    <a:pt x="9563854" y="202543"/>
                    <a:pt x="9558395" y="206353"/>
                    <a:pt x="9580231" y="201273"/>
                  </a:cubicBezTo>
                  <a:cubicBezTo>
                    <a:pt x="9629362" y="198733"/>
                    <a:pt x="9683953" y="186033"/>
                    <a:pt x="9689412" y="194923"/>
                  </a:cubicBezTo>
                  <a:cubicBezTo>
                    <a:pt x="9738543" y="188573"/>
                    <a:pt x="9733086" y="205083"/>
                    <a:pt x="9809513" y="206353"/>
                  </a:cubicBezTo>
                  <a:cubicBezTo>
                    <a:pt x="9809513" y="208893"/>
                    <a:pt x="9814972" y="198733"/>
                    <a:pt x="9809513" y="194923"/>
                  </a:cubicBezTo>
                  <a:cubicBezTo>
                    <a:pt x="9804053" y="194923"/>
                    <a:pt x="9804053" y="193653"/>
                    <a:pt x="9798593" y="193653"/>
                  </a:cubicBezTo>
                  <a:cubicBezTo>
                    <a:pt x="9804053" y="193653"/>
                    <a:pt x="9809513" y="193653"/>
                    <a:pt x="9809513" y="194923"/>
                  </a:cubicBezTo>
                  <a:cubicBezTo>
                    <a:pt x="9935070" y="213973"/>
                    <a:pt x="10087926" y="180953"/>
                    <a:pt x="10235319" y="193653"/>
                  </a:cubicBezTo>
                  <a:lnTo>
                    <a:pt x="10240779" y="193653"/>
                  </a:lnTo>
                  <a:lnTo>
                    <a:pt x="10235319" y="193653"/>
                  </a:lnTo>
                  <a:cubicBezTo>
                    <a:pt x="10224402" y="194923"/>
                    <a:pt x="10208024" y="202543"/>
                    <a:pt x="10191648" y="207623"/>
                  </a:cubicBezTo>
                  <a:cubicBezTo>
                    <a:pt x="10306289" y="200003"/>
                    <a:pt x="10415470" y="194923"/>
                    <a:pt x="10519192" y="177143"/>
                  </a:cubicBezTo>
                  <a:cubicBezTo>
                    <a:pt x="10508273" y="183493"/>
                    <a:pt x="10513733" y="189843"/>
                    <a:pt x="10486437" y="193653"/>
                  </a:cubicBezTo>
                  <a:cubicBezTo>
                    <a:pt x="10568324" y="193653"/>
                    <a:pt x="10661128" y="189843"/>
                    <a:pt x="10699341" y="175873"/>
                  </a:cubicBezTo>
                  <a:cubicBezTo>
                    <a:pt x="10644750" y="169523"/>
                    <a:pt x="10693882" y="183493"/>
                    <a:pt x="10661128" y="183493"/>
                  </a:cubicBezTo>
                  <a:cubicBezTo>
                    <a:pt x="10601078" y="170793"/>
                    <a:pt x="10704801" y="156823"/>
                    <a:pt x="10759391" y="160633"/>
                  </a:cubicBezTo>
                  <a:lnTo>
                    <a:pt x="10759391" y="163173"/>
                  </a:lnTo>
                  <a:cubicBezTo>
                    <a:pt x="10841278" y="163173"/>
                    <a:pt x="10841278" y="154283"/>
                    <a:pt x="10923163" y="154283"/>
                  </a:cubicBezTo>
                  <a:cubicBezTo>
                    <a:pt x="10972294" y="161903"/>
                    <a:pt x="10879492" y="158093"/>
                    <a:pt x="10901327" y="166983"/>
                  </a:cubicBezTo>
                  <a:cubicBezTo>
                    <a:pt x="10917704" y="189843"/>
                    <a:pt x="11081476" y="182223"/>
                    <a:pt x="11097854" y="184763"/>
                  </a:cubicBezTo>
                  <a:cubicBezTo>
                    <a:pt x="11119691" y="179683"/>
                    <a:pt x="11146986" y="175873"/>
                    <a:pt x="11141527" y="169523"/>
                  </a:cubicBezTo>
                  <a:cubicBezTo>
                    <a:pt x="11201577" y="163173"/>
                    <a:pt x="11168822" y="183493"/>
                    <a:pt x="11212494" y="182223"/>
                  </a:cubicBezTo>
                  <a:lnTo>
                    <a:pt x="11381725" y="139043"/>
                  </a:lnTo>
                  <a:cubicBezTo>
                    <a:pt x="11381725" y="137773"/>
                    <a:pt x="11387185" y="136503"/>
                    <a:pt x="11392644" y="136503"/>
                  </a:cubicBezTo>
                  <a:lnTo>
                    <a:pt x="11381725" y="139043"/>
                  </a:lnTo>
                  <a:cubicBezTo>
                    <a:pt x="11376266" y="145393"/>
                    <a:pt x="11436317" y="158093"/>
                    <a:pt x="11387185" y="166983"/>
                  </a:cubicBezTo>
                  <a:cubicBezTo>
                    <a:pt x="11518202" y="164443"/>
                    <a:pt x="11589172" y="136503"/>
                    <a:pt x="11671057" y="122533"/>
                  </a:cubicBezTo>
                  <a:cubicBezTo>
                    <a:pt x="11709270" y="126343"/>
                    <a:pt x="11834829" y="117453"/>
                    <a:pt x="11878502" y="116183"/>
                  </a:cubicBezTo>
                  <a:cubicBezTo>
                    <a:pt x="11900338" y="128883"/>
                    <a:pt x="11840287" y="114913"/>
                    <a:pt x="11829370" y="125073"/>
                  </a:cubicBezTo>
                  <a:lnTo>
                    <a:pt x="11894878" y="139043"/>
                  </a:lnTo>
                  <a:cubicBezTo>
                    <a:pt x="11807534" y="141583"/>
                    <a:pt x="11905797" y="160633"/>
                    <a:pt x="11856666" y="169523"/>
                  </a:cubicBezTo>
                  <a:cubicBezTo>
                    <a:pt x="11927633" y="161903"/>
                    <a:pt x="12091405" y="170793"/>
                    <a:pt x="12195128" y="174603"/>
                  </a:cubicBezTo>
                  <a:cubicBezTo>
                    <a:pt x="12124160" y="147933"/>
                    <a:pt x="12337064" y="161903"/>
                    <a:pt x="12331605" y="137773"/>
                  </a:cubicBezTo>
                  <a:cubicBezTo>
                    <a:pt x="12451705" y="133963"/>
                    <a:pt x="12391654" y="156823"/>
                    <a:pt x="12440785" y="161903"/>
                  </a:cubicBezTo>
                  <a:cubicBezTo>
                    <a:pt x="12566345" y="153013"/>
                    <a:pt x="12686444" y="159363"/>
                    <a:pt x="12801085" y="156823"/>
                  </a:cubicBezTo>
                  <a:cubicBezTo>
                    <a:pt x="12801085" y="156823"/>
                    <a:pt x="12801085" y="159363"/>
                    <a:pt x="12795626" y="161903"/>
                  </a:cubicBezTo>
                  <a:cubicBezTo>
                    <a:pt x="12899350" y="154283"/>
                    <a:pt x="13074038" y="161903"/>
                    <a:pt x="13177761" y="140313"/>
                  </a:cubicBezTo>
                  <a:cubicBezTo>
                    <a:pt x="13172304" y="145393"/>
                    <a:pt x="13183221" y="149203"/>
                    <a:pt x="13155925" y="153013"/>
                  </a:cubicBezTo>
                  <a:cubicBezTo>
                    <a:pt x="13270566" y="161903"/>
                    <a:pt x="13177761" y="122533"/>
                    <a:pt x="13308781" y="136503"/>
                  </a:cubicBezTo>
                  <a:lnTo>
                    <a:pt x="13276026" y="147933"/>
                  </a:lnTo>
                  <a:cubicBezTo>
                    <a:pt x="13357911" y="136503"/>
                    <a:pt x="13434339" y="158093"/>
                    <a:pt x="13527142" y="140313"/>
                  </a:cubicBezTo>
                  <a:cubicBezTo>
                    <a:pt x="13532601" y="146663"/>
                    <a:pt x="13510765" y="149203"/>
                    <a:pt x="13494388" y="151743"/>
                  </a:cubicBezTo>
                  <a:cubicBezTo>
                    <a:pt x="13581734" y="146663"/>
                    <a:pt x="13674536" y="149203"/>
                    <a:pt x="13745506" y="132693"/>
                  </a:cubicBezTo>
                  <a:cubicBezTo>
                    <a:pt x="13756423" y="140313"/>
                    <a:pt x="13745506" y="146663"/>
                    <a:pt x="13712751" y="151743"/>
                  </a:cubicBezTo>
                  <a:cubicBezTo>
                    <a:pt x="13794638" y="160633"/>
                    <a:pt x="13805555" y="130153"/>
                    <a:pt x="13881983" y="139043"/>
                  </a:cubicBezTo>
                  <a:cubicBezTo>
                    <a:pt x="13903819" y="140313"/>
                    <a:pt x="13947490" y="150473"/>
                    <a:pt x="13931115" y="150473"/>
                  </a:cubicBezTo>
                  <a:cubicBezTo>
                    <a:pt x="13969326" y="140313"/>
                    <a:pt x="14083967" y="140313"/>
                    <a:pt x="14127642" y="136503"/>
                  </a:cubicBezTo>
                  <a:cubicBezTo>
                    <a:pt x="14138559" y="144123"/>
                    <a:pt x="14171314" y="146663"/>
                    <a:pt x="14214986" y="154283"/>
                  </a:cubicBezTo>
                  <a:cubicBezTo>
                    <a:pt x="14586203" y="154283"/>
                    <a:pt x="14968338" y="156823"/>
                    <a:pt x="15339556" y="144123"/>
                  </a:cubicBezTo>
                  <a:cubicBezTo>
                    <a:pt x="15355175" y="142853"/>
                    <a:pt x="15367875" y="140313"/>
                    <a:pt x="15379305" y="137773"/>
                  </a:cubicBezTo>
                  <a:cubicBezTo>
                    <a:pt x="15395814" y="161903"/>
                    <a:pt x="15356445" y="153013"/>
                    <a:pt x="15366605" y="168253"/>
                  </a:cubicBezTo>
                  <a:cubicBezTo>
                    <a:pt x="15365334" y="147933"/>
                    <a:pt x="15383114" y="161903"/>
                    <a:pt x="15412325" y="155553"/>
                  </a:cubicBezTo>
                  <a:lnTo>
                    <a:pt x="15413595" y="158093"/>
                  </a:lnTo>
                  <a:cubicBezTo>
                    <a:pt x="15426295" y="154283"/>
                    <a:pt x="15433914" y="166983"/>
                    <a:pt x="15446614" y="160633"/>
                  </a:cubicBezTo>
                  <a:lnTo>
                    <a:pt x="15446614" y="155553"/>
                  </a:lnTo>
                  <a:cubicBezTo>
                    <a:pt x="15460584" y="142853"/>
                    <a:pt x="15478364" y="182223"/>
                    <a:pt x="15485984" y="155553"/>
                  </a:cubicBezTo>
                  <a:lnTo>
                    <a:pt x="15497414" y="169523"/>
                  </a:lnTo>
                  <a:cubicBezTo>
                    <a:pt x="15511384" y="146663"/>
                    <a:pt x="15520275" y="177143"/>
                    <a:pt x="15538055" y="156823"/>
                  </a:cubicBezTo>
                  <a:lnTo>
                    <a:pt x="15535514" y="160633"/>
                  </a:lnTo>
                  <a:cubicBezTo>
                    <a:pt x="15559645" y="170793"/>
                    <a:pt x="15585045" y="135233"/>
                    <a:pt x="15593934" y="154283"/>
                  </a:cubicBezTo>
                  <a:cubicBezTo>
                    <a:pt x="15614255" y="150473"/>
                    <a:pt x="15637114" y="146663"/>
                    <a:pt x="15640925" y="127613"/>
                  </a:cubicBezTo>
                  <a:cubicBezTo>
                    <a:pt x="15646005" y="133963"/>
                    <a:pt x="15642195" y="145393"/>
                    <a:pt x="15639655" y="151743"/>
                  </a:cubicBezTo>
                  <a:cubicBezTo>
                    <a:pt x="15715855" y="142853"/>
                    <a:pt x="15799675" y="146663"/>
                    <a:pt x="15866984" y="122533"/>
                  </a:cubicBezTo>
                  <a:cubicBezTo>
                    <a:pt x="15870795" y="126343"/>
                    <a:pt x="15865714" y="128883"/>
                    <a:pt x="15864445" y="133963"/>
                  </a:cubicBezTo>
                  <a:cubicBezTo>
                    <a:pt x="15906355" y="112373"/>
                    <a:pt x="15950805" y="156823"/>
                    <a:pt x="15981284" y="116183"/>
                  </a:cubicBezTo>
                  <a:lnTo>
                    <a:pt x="15992714" y="99673"/>
                  </a:lnTo>
                  <a:cubicBezTo>
                    <a:pt x="16002875" y="106023"/>
                    <a:pt x="16001605" y="118723"/>
                    <a:pt x="16009225" y="123803"/>
                  </a:cubicBezTo>
                  <a:cubicBezTo>
                    <a:pt x="16016845" y="112373"/>
                    <a:pt x="16047325" y="121263"/>
                    <a:pt x="16052405" y="106023"/>
                  </a:cubicBezTo>
                  <a:cubicBezTo>
                    <a:pt x="16057484" y="112373"/>
                    <a:pt x="16051134" y="114913"/>
                    <a:pt x="16051134" y="119993"/>
                  </a:cubicBezTo>
                  <a:cubicBezTo>
                    <a:pt x="16070184" y="123803"/>
                    <a:pt x="16093045" y="98403"/>
                    <a:pt x="16110825" y="103483"/>
                  </a:cubicBezTo>
                  <a:lnTo>
                    <a:pt x="16104475" y="111103"/>
                  </a:lnTo>
                  <a:cubicBezTo>
                    <a:pt x="16200995" y="140313"/>
                    <a:pt x="16324184" y="163173"/>
                    <a:pt x="16404195" y="125073"/>
                  </a:cubicBezTo>
                  <a:cubicBezTo>
                    <a:pt x="16425784" y="118723"/>
                    <a:pt x="16414355" y="146663"/>
                    <a:pt x="16423245" y="145393"/>
                  </a:cubicBezTo>
                  <a:cubicBezTo>
                    <a:pt x="16504525" y="114913"/>
                    <a:pt x="16602314" y="163173"/>
                    <a:pt x="16677245" y="114913"/>
                  </a:cubicBezTo>
                  <a:cubicBezTo>
                    <a:pt x="16735664" y="102213"/>
                    <a:pt x="16753445" y="48873"/>
                    <a:pt x="16753445" y="48873"/>
                  </a:cubicBezTo>
                  <a:cubicBezTo>
                    <a:pt x="16615014" y="70463"/>
                    <a:pt x="16490555" y="47603"/>
                    <a:pt x="16350855" y="19663"/>
                  </a:cubicBezTo>
                  <a:close/>
                </a:path>
              </a:pathLst>
            </a:custGeom>
            <a:solidFill>
              <a:srgbClr val="86604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625184" y="265472"/>
            <a:ext cx="3939977" cy="5253303"/>
          </a:xfrm>
          <a:custGeom>
            <a:avLst/>
            <a:gdLst/>
            <a:ahLst/>
            <a:cxnLst/>
            <a:rect l="l" t="t" r="r" b="b"/>
            <a:pathLst>
              <a:path w="3939977" h="5253303">
                <a:moveTo>
                  <a:pt x="0" y="0"/>
                </a:moveTo>
                <a:lnTo>
                  <a:pt x="3939977" y="0"/>
                </a:lnTo>
                <a:lnTo>
                  <a:pt x="3939977" y="5253303"/>
                </a:lnTo>
                <a:lnTo>
                  <a:pt x="0" y="5253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70373" y="265472"/>
            <a:ext cx="3939977" cy="5253303"/>
          </a:xfrm>
          <a:custGeom>
            <a:avLst/>
            <a:gdLst/>
            <a:ahLst/>
            <a:cxnLst/>
            <a:rect l="l" t="t" r="r" b="b"/>
            <a:pathLst>
              <a:path w="3939977" h="5253303">
                <a:moveTo>
                  <a:pt x="0" y="0"/>
                </a:moveTo>
                <a:lnTo>
                  <a:pt x="3939977" y="0"/>
                </a:lnTo>
                <a:lnTo>
                  <a:pt x="3939977" y="5253303"/>
                </a:lnTo>
                <a:lnTo>
                  <a:pt x="0" y="525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70373" y="5933222"/>
            <a:ext cx="638858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 b="1" spc="140">
                <a:solidFill>
                  <a:srgbClr val="866042"/>
                </a:solidFill>
                <a:latin typeface="Vollkorn Bold"/>
                <a:ea typeface="Vollkorn Bold"/>
                <a:cs typeface="Vollkorn Bold"/>
                <a:sym typeface="Vollkorn Bold"/>
              </a:rPr>
              <a:t>FAVÁZAS NYEREG: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56266" y="6683370"/>
            <a:ext cx="6388583" cy="358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2700" spc="27">
                <a:solidFill>
                  <a:srgbClr val="866042"/>
                </a:solidFill>
                <a:latin typeface="Vollkorn"/>
                <a:ea typeface="Vollkorn"/>
                <a:cs typeface="Vollkorn"/>
                <a:sym typeface="Vollkorn"/>
              </a:rPr>
              <a:t> Különleges alakja van. Általában fából és bőrből készül. Az első és a hátsó kápa meg van emelve. Borítása általában valamilyen állatszőr – leginkább juhból. A nyeregszárny és kengyelszíj bőrből készül. </a:t>
            </a:r>
          </a:p>
          <a:p>
            <a:pPr algn="l">
              <a:lnSpc>
                <a:spcPts val="405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0870717" y="5851835"/>
            <a:ext cx="638858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 b="1" spc="140">
                <a:solidFill>
                  <a:srgbClr val="866042"/>
                </a:solidFill>
                <a:latin typeface="Vollkorn Bold"/>
                <a:ea typeface="Vollkorn Bold"/>
                <a:cs typeface="Vollkorn Bold"/>
                <a:sym typeface="Vollkorn Bold"/>
              </a:rPr>
              <a:t>KATONAI BOCH NYEREG: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03453" y="6692895"/>
            <a:ext cx="6388583" cy="312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 spc="27">
                <a:solidFill>
                  <a:srgbClr val="866042"/>
                </a:solidFill>
                <a:latin typeface="Vollkorn"/>
                <a:ea typeface="Vollkorn"/>
                <a:cs typeface="Vollkorn"/>
                <a:sym typeface="Vollkorn"/>
              </a:rPr>
              <a:t>Elül is, hátul is magas kápája van, a lovas ülésének szilárdítására. Nincsen kipárnázva, hanem a párnák helyett összehajtott pokrócot tesznek a nyereg alá.</a:t>
            </a:r>
          </a:p>
          <a:p>
            <a:pPr algn="l">
              <a:lnSpc>
                <a:spcPts val="4200"/>
              </a:lnSpc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25813" y="-164932"/>
            <a:ext cx="1714478" cy="10616863"/>
          </a:xfrm>
          <a:prstGeom prst="rect">
            <a:avLst/>
          </a:prstGeom>
          <a:solidFill>
            <a:srgbClr val="866042"/>
          </a:solidFill>
        </p:spPr>
      </p:sp>
      <p:sp>
        <p:nvSpPr>
          <p:cNvPr id="3" name="AutoShape 3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866042"/>
          </a:solidFill>
        </p:spPr>
      </p:sp>
      <p:grpSp>
        <p:nvGrpSpPr>
          <p:cNvPr id="4" name="Group 4"/>
          <p:cNvGrpSpPr/>
          <p:nvPr/>
        </p:nvGrpSpPr>
        <p:grpSpPr>
          <a:xfrm rot="-5400000">
            <a:off x="-2450854" y="4865858"/>
            <a:ext cx="8095057" cy="115654"/>
            <a:chOff x="0" y="0"/>
            <a:chExt cx="24889782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86604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163427" y="538590"/>
            <a:ext cx="3065257" cy="3593423"/>
          </a:xfrm>
          <a:custGeom>
            <a:avLst/>
            <a:gdLst/>
            <a:ahLst/>
            <a:cxnLst/>
            <a:rect l="l" t="t" r="r" b="b"/>
            <a:pathLst>
              <a:path w="3065257" h="3593423">
                <a:moveTo>
                  <a:pt x="0" y="0"/>
                </a:moveTo>
                <a:lnTo>
                  <a:pt x="3065257" y="0"/>
                </a:lnTo>
                <a:lnTo>
                  <a:pt x="3065257" y="3593423"/>
                </a:lnTo>
                <a:lnTo>
                  <a:pt x="0" y="359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94" b="-494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96170" y="132928"/>
            <a:ext cx="3243014" cy="3999084"/>
          </a:xfrm>
          <a:custGeom>
            <a:avLst/>
            <a:gdLst/>
            <a:ahLst/>
            <a:cxnLst/>
            <a:rect l="l" t="t" r="r" b="b"/>
            <a:pathLst>
              <a:path w="3243014" h="3999084">
                <a:moveTo>
                  <a:pt x="0" y="0"/>
                </a:moveTo>
                <a:lnTo>
                  <a:pt x="3243013" y="0"/>
                </a:lnTo>
                <a:lnTo>
                  <a:pt x="3243013" y="3999085"/>
                </a:lnTo>
                <a:lnTo>
                  <a:pt x="0" y="3999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12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60064" y="262039"/>
            <a:ext cx="2902480" cy="3869974"/>
          </a:xfrm>
          <a:custGeom>
            <a:avLst/>
            <a:gdLst/>
            <a:ahLst/>
            <a:cxnLst/>
            <a:rect l="l" t="t" r="r" b="b"/>
            <a:pathLst>
              <a:path w="2902480" h="3869974">
                <a:moveTo>
                  <a:pt x="0" y="0"/>
                </a:moveTo>
                <a:lnTo>
                  <a:pt x="2902481" y="0"/>
                </a:lnTo>
                <a:lnTo>
                  <a:pt x="2902481" y="3869974"/>
                </a:lnTo>
                <a:lnTo>
                  <a:pt x="0" y="3869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878339" y="4506294"/>
            <a:ext cx="5635433" cy="4464919"/>
            <a:chOff x="0" y="0"/>
            <a:chExt cx="7513911" cy="595322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34997"/>
              <a:ext cx="7513911" cy="5018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8"/>
                </a:lnSpc>
              </a:pPr>
              <a:r>
                <a:rPr lang="en-US" sz="2499">
                  <a:solidFill>
                    <a:srgbClr val="866042"/>
                  </a:solidFill>
                  <a:latin typeface="Vollkorn"/>
                  <a:ea typeface="Vollkorn"/>
                  <a:cs typeface="Vollkorn"/>
                  <a:sym typeface="Vollkorn"/>
                </a:rPr>
                <a:t>A dámanyeregben a lovas bal és jobb lába nem a ló két oldalán helyezkedik el, hanem a lovas a jobb lábát a nyereg előtt átemelve maga előtt támasztja, miközben a bal lába a hagyományos módon a ló oldala mellett nyugszik. Így a hölgyek szoknyában lovagolhattak, és nem sértették az illemet sem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513911" cy="779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6"/>
                </a:lnSpc>
              </a:pPr>
              <a:r>
                <a:rPr lang="en-US" sz="3540" i="1" spc="141">
                  <a:solidFill>
                    <a:srgbClr val="866042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Dáma nyereg: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027287" y="4923685"/>
            <a:ext cx="4583087" cy="1087174"/>
            <a:chOff x="0" y="0"/>
            <a:chExt cx="6110782" cy="144956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85686"/>
              <a:ext cx="6110782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611078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400" i="1" spc="136">
                  <a:solidFill>
                    <a:srgbClr val="866042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Trükk nyereg: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23888" y="4506294"/>
            <a:ext cx="4583087" cy="4657145"/>
            <a:chOff x="0" y="0"/>
            <a:chExt cx="6110782" cy="620952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876161"/>
              <a:ext cx="6110782" cy="5333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49"/>
                </a:lnSpc>
              </a:pPr>
              <a:r>
                <a:rPr lang="en-US" sz="2699">
                  <a:solidFill>
                    <a:srgbClr val="866042"/>
                  </a:solidFill>
                  <a:latin typeface="Vollkorn"/>
                  <a:ea typeface="Vollkorn"/>
                  <a:cs typeface="Vollkorn"/>
                  <a:sym typeface="Vollkorn"/>
                </a:rPr>
                <a:t>Magyar csikósnyereg. Gyakorlatilag egy ívelt háromszögformára  vágott kikészített bőrdarab, aminek az átfogója két végére rakták a kengyelszíjat, és abba a kengyelt. Az eredeti patracon heveder nincsen.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611078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 i="1" spc="135">
                  <a:solidFill>
                    <a:srgbClr val="866042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Patrac: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27287" y="5614809"/>
            <a:ext cx="4583087" cy="255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spc="116">
                <a:solidFill>
                  <a:srgbClr val="866042"/>
                </a:solidFill>
                <a:latin typeface="Vollkorn"/>
                <a:ea typeface="Vollkorn"/>
                <a:cs typeface="Vollkorn"/>
                <a:sym typeface="Vollkorn"/>
              </a:rPr>
              <a:t>Katonai nyeregből átalakított, trükklovaglásra alkalmas nyereg. Kapaszkodókkal van ellátva.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3239" y="1018164"/>
            <a:ext cx="9050603" cy="8271588"/>
          </a:xfrm>
          <a:prstGeom prst="rect">
            <a:avLst/>
          </a:prstGeom>
          <a:solidFill>
            <a:srgbClr val="866042"/>
          </a:solidFill>
        </p:spPr>
      </p:sp>
      <p:grpSp>
        <p:nvGrpSpPr>
          <p:cNvPr id="3" name="Group 3"/>
          <p:cNvGrpSpPr/>
          <p:nvPr/>
        </p:nvGrpSpPr>
        <p:grpSpPr>
          <a:xfrm rot="-5400000">
            <a:off x="5301008" y="5138158"/>
            <a:ext cx="8095057" cy="115654"/>
            <a:chOff x="0" y="0"/>
            <a:chExt cx="24889782" cy="355600"/>
          </a:xfrm>
        </p:grpSpPr>
        <p:sp>
          <p:nvSpPr>
            <p:cNvPr id="4" name="Freeform 4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86604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732872" y="4326595"/>
            <a:ext cx="3503442" cy="4671256"/>
          </a:xfrm>
          <a:custGeom>
            <a:avLst/>
            <a:gdLst/>
            <a:ahLst/>
            <a:cxnLst/>
            <a:rect l="l" t="t" r="r" b="b"/>
            <a:pathLst>
              <a:path w="3503442" h="4671256">
                <a:moveTo>
                  <a:pt x="0" y="0"/>
                </a:moveTo>
                <a:lnTo>
                  <a:pt x="3503443" y="0"/>
                </a:lnTo>
                <a:lnTo>
                  <a:pt x="3503443" y="4671256"/>
                </a:lnTo>
                <a:lnTo>
                  <a:pt x="0" y="4671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94587" y="4326595"/>
            <a:ext cx="4261907" cy="4613126"/>
          </a:xfrm>
          <a:custGeom>
            <a:avLst/>
            <a:gdLst/>
            <a:ahLst/>
            <a:cxnLst/>
            <a:rect l="l" t="t" r="r" b="b"/>
            <a:pathLst>
              <a:path w="4261907" h="4613126">
                <a:moveTo>
                  <a:pt x="0" y="0"/>
                </a:moveTo>
                <a:lnTo>
                  <a:pt x="4261907" y="0"/>
                </a:lnTo>
                <a:lnTo>
                  <a:pt x="4261907" y="4613126"/>
                </a:lnTo>
                <a:lnTo>
                  <a:pt x="0" y="4613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91" b="-1159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823" y="1203052"/>
            <a:ext cx="8785541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0"/>
              </a:lnSpc>
            </a:pPr>
            <a:r>
              <a:rPr lang="en-US" sz="4100" b="1" spc="82">
                <a:solidFill>
                  <a:srgbClr val="F0EFEC"/>
                </a:solidFill>
                <a:latin typeface="Vollkorn Bold"/>
                <a:ea typeface="Vollkorn Bold"/>
                <a:cs typeface="Vollkorn Bold"/>
                <a:sym typeface="Vollkorn Bold"/>
              </a:rPr>
              <a:t>Western nyereg: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90128" y="1081782"/>
            <a:ext cx="4068763" cy="68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>
                <a:solidFill>
                  <a:srgbClr val="866042"/>
                </a:solidFill>
                <a:latin typeface="Vollkorn Bold"/>
                <a:ea typeface="Vollkorn Bold"/>
                <a:cs typeface="Vollkorn Bold"/>
                <a:sym typeface="Vollkorn Bold"/>
              </a:rPr>
              <a:t>Ausztrál nyereg: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4115" y="1864065"/>
            <a:ext cx="7840958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0EFEC"/>
                </a:solidFill>
                <a:latin typeface="Open Sans 1"/>
                <a:ea typeface="Open Sans 1"/>
                <a:cs typeface="Open Sans 1"/>
                <a:sym typeface="Open Sans 1"/>
              </a:rPr>
              <a:t>A western nyereg munkanyereg, arra szolgál , hogy a lovas a lovaglás közben kezeit nem csupán a ló befolyásolására használja, hanem marhát terel, lasszót vet.</a:t>
            </a:r>
          </a:p>
          <a:p>
            <a:pPr algn="ctr">
              <a:lnSpc>
                <a:spcPts val="392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560183" y="1893130"/>
            <a:ext cx="8928652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866042"/>
                </a:solidFill>
                <a:latin typeface="Open Sans 1"/>
                <a:ea typeface="Open Sans 1"/>
                <a:cs typeface="Open Sans 1"/>
                <a:sym typeface="Open Sans 1"/>
              </a:rPr>
              <a:t>Az angolnyeregből alakult ki, azonban munkanyeregnek minősül. Kápájánál, elöl két támasztékot találunk, ez biztonságosabbá teszi a mindkét kezével dolgozó lovas számára az ülést.</a:t>
            </a:r>
          </a:p>
          <a:p>
            <a:pPr algn="ctr">
              <a:lnSpc>
                <a:spcPts val="3920"/>
              </a:lnSpc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0623" y="-371343"/>
            <a:ext cx="18644900" cy="10622906"/>
            <a:chOff x="0" y="0"/>
            <a:chExt cx="24859867" cy="141638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t="32291" b="24977"/>
            <a:stretch>
              <a:fillRect/>
            </a:stretch>
          </p:blipFill>
          <p:spPr>
            <a:xfrm>
              <a:off x="0" y="0"/>
              <a:ext cx="12429934" cy="708193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28111" b="29156"/>
            <a:stretch>
              <a:fillRect/>
            </a:stretch>
          </p:blipFill>
          <p:spPr>
            <a:xfrm>
              <a:off x="12429934" y="0"/>
              <a:ext cx="12429934" cy="708193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23409" b="33859"/>
            <a:stretch>
              <a:fillRect/>
            </a:stretch>
          </p:blipFill>
          <p:spPr>
            <a:xfrm>
              <a:off x="0" y="7081938"/>
              <a:ext cx="12429934" cy="708193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18010" b="39258"/>
            <a:stretch>
              <a:fillRect/>
            </a:stretch>
          </p:blipFill>
          <p:spPr>
            <a:xfrm>
              <a:off x="12429934" y="7081938"/>
              <a:ext cx="12429934" cy="708193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403977" y="9258300"/>
            <a:ext cx="9375700" cy="115654"/>
            <a:chOff x="0" y="0"/>
            <a:chExt cx="28827361" cy="355600"/>
          </a:xfrm>
        </p:grpSpPr>
        <p:sp>
          <p:nvSpPr>
            <p:cNvPr id="8" name="Freeform 8"/>
            <p:cNvSpPr/>
            <p:nvPr/>
          </p:nvSpPr>
          <p:spPr>
            <a:xfrm>
              <a:off x="92710" y="34947"/>
              <a:ext cx="28695281" cy="277644"/>
            </a:xfrm>
            <a:custGeom>
              <a:avLst/>
              <a:gdLst/>
              <a:ahLst/>
              <a:cxnLst/>
              <a:rect l="l" t="t" r="r" b="b"/>
              <a:pathLst>
                <a:path w="28695281" h="277644">
                  <a:moveTo>
                    <a:pt x="28292692" y="19663"/>
                  </a:moveTo>
                  <a:cubicBezTo>
                    <a:pt x="28245700" y="23473"/>
                    <a:pt x="28184742" y="32363"/>
                    <a:pt x="28141560" y="23473"/>
                  </a:cubicBezTo>
                  <a:cubicBezTo>
                    <a:pt x="27959950" y="28553"/>
                    <a:pt x="27778342" y="-13357"/>
                    <a:pt x="27592921" y="4423"/>
                  </a:cubicBezTo>
                  <a:cubicBezTo>
                    <a:pt x="27603082" y="10773"/>
                    <a:pt x="27592921" y="20933"/>
                    <a:pt x="27582760" y="24743"/>
                  </a:cubicBezTo>
                  <a:lnTo>
                    <a:pt x="27580221" y="18393"/>
                  </a:lnTo>
                  <a:lnTo>
                    <a:pt x="27566250" y="31093"/>
                  </a:lnTo>
                  <a:cubicBezTo>
                    <a:pt x="27552282" y="32363"/>
                    <a:pt x="27558632" y="15853"/>
                    <a:pt x="27570060" y="13313"/>
                  </a:cubicBezTo>
                  <a:cubicBezTo>
                    <a:pt x="27496400" y="13313"/>
                    <a:pt x="27430360" y="19663"/>
                    <a:pt x="27357971" y="15853"/>
                  </a:cubicBezTo>
                  <a:cubicBezTo>
                    <a:pt x="27352892" y="36173"/>
                    <a:pt x="27321142" y="17123"/>
                    <a:pt x="27318600" y="37443"/>
                  </a:cubicBezTo>
                  <a:cubicBezTo>
                    <a:pt x="27314792" y="33633"/>
                    <a:pt x="27318600" y="32363"/>
                    <a:pt x="27319871" y="28553"/>
                  </a:cubicBezTo>
                  <a:cubicBezTo>
                    <a:pt x="27305900" y="31093"/>
                    <a:pt x="27295742" y="33633"/>
                    <a:pt x="27286850" y="34903"/>
                  </a:cubicBezTo>
                  <a:cubicBezTo>
                    <a:pt x="27113329" y="37443"/>
                    <a:pt x="27021461" y="32363"/>
                    <a:pt x="26756073" y="14583"/>
                  </a:cubicBezTo>
                  <a:cubicBezTo>
                    <a:pt x="25194350" y="-1927"/>
                    <a:pt x="23693875" y="12043"/>
                    <a:pt x="22162778" y="5693"/>
                  </a:cubicBezTo>
                  <a:cubicBezTo>
                    <a:pt x="20611263" y="9503"/>
                    <a:pt x="19080166" y="27283"/>
                    <a:pt x="17487823" y="32363"/>
                  </a:cubicBezTo>
                  <a:cubicBezTo>
                    <a:pt x="17242849" y="64113"/>
                    <a:pt x="16906007" y="48873"/>
                    <a:pt x="16620202" y="76813"/>
                  </a:cubicBezTo>
                  <a:lnTo>
                    <a:pt x="16640617" y="66653"/>
                  </a:lnTo>
                  <a:cubicBezTo>
                    <a:pt x="16395642" y="80623"/>
                    <a:pt x="16334397" y="64113"/>
                    <a:pt x="16017970" y="52683"/>
                  </a:cubicBezTo>
                  <a:cubicBezTo>
                    <a:pt x="16017970" y="64113"/>
                    <a:pt x="15895483" y="55223"/>
                    <a:pt x="15946520" y="74273"/>
                  </a:cubicBezTo>
                  <a:cubicBezTo>
                    <a:pt x="15834239" y="89513"/>
                    <a:pt x="15752579" y="47603"/>
                    <a:pt x="15599469" y="56493"/>
                  </a:cubicBezTo>
                  <a:cubicBezTo>
                    <a:pt x="15589265" y="50143"/>
                    <a:pt x="15599469" y="67923"/>
                    <a:pt x="15568849" y="61573"/>
                  </a:cubicBezTo>
                  <a:cubicBezTo>
                    <a:pt x="15170763" y="84433"/>
                    <a:pt x="15650506" y="51413"/>
                    <a:pt x="15129934" y="33633"/>
                  </a:cubicBezTo>
                  <a:cubicBezTo>
                    <a:pt x="14415423" y="39983"/>
                    <a:pt x="13690701" y="59033"/>
                    <a:pt x="13006810" y="47603"/>
                  </a:cubicBezTo>
                  <a:cubicBezTo>
                    <a:pt x="13047640" y="46333"/>
                    <a:pt x="13068054" y="61573"/>
                    <a:pt x="12996604" y="61573"/>
                  </a:cubicBezTo>
                  <a:cubicBezTo>
                    <a:pt x="12925153" y="31093"/>
                    <a:pt x="12761835" y="69193"/>
                    <a:pt x="12639348" y="57763"/>
                  </a:cubicBezTo>
                  <a:cubicBezTo>
                    <a:pt x="12649554" y="51413"/>
                    <a:pt x="12710798" y="50143"/>
                    <a:pt x="12741421" y="46333"/>
                  </a:cubicBezTo>
                  <a:cubicBezTo>
                    <a:pt x="12435201" y="33633"/>
                    <a:pt x="12169811" y="52683"/>
                    <a:pt x="11884006" y="39983"/>
                  </a:cubicBezTo>
                  <a:cubicBezTo>
                    <a:pt x="11608408" y="52683"/>
                    <a:pt x="11271567" y="26013"/>
                    <a:pt x="11087835" y="41253"/>
                  </a:cubicBezTo>
                  <a:cubicBezTo>
                    <a:pt x="11128664" y="29823"/>
                    <a:pt x="10965346" y="32363"/>
                    <a:pt x="10904103" y="26013"/>
                  </a:cubicBezTo>
                  <a:cubicBezTo>
                    <a:pt x="10699957" y="61573"/>
                    <a:pt x="10352907" y="13313"/>
                    <a:pt x="10107932" y="37443"/>
                  </a:cubicBezTo>
                  <a:lnTo>
                    <a:pt x="10118140" y="31093"/>
                  </a:lnTo>
                  <a:cubicBezTo>
                    <a:pt x="9352591" y="33633"/>
                    <a:pt x="8525797" y="26013"/>
                    <a:pt x="7739834" y="42523"/>
                  </a:cubicBezTo>
                  <a:cubicBezTo>
                    <a:pt x="7290712" y="46333"/>
                    <a:pt x="6790553" y="14583"/>
                    <a:pt x="6300601" y="29823"/>
                  </a:cubicBezTo>
                  <a:cubicBezTo>
                    <a:pt x="6208736" y="34903"/>
                    <a:pt x="6280187" y="42523"/>
                    <a:pt x="6208736" y="45063"/>
                  </a:cubicBezTo>
                  <a:cubicBezTo>
                    <a:pt x="6086248" y="43793"/>
                    <a:pt x="6208736" y="33633"/>
                    <a:pt x="6157699" y="29823"/>
                  </a:cubicBezTo>
                  <a:cubicBezTo>
                    <a:pt x="5912724" y="43793"/>
                    <a:pt x="5596297" y="27283"/>
                    <a:pt x="5290077" y="27283"/>
                  </a:cubicBezTo>
                  <a:cubicBezTo>
                    <a:pt x="5249248" y="32363"/>
                    <a:pt x="5167589" y="34903"/>
                    <a:pt x="5198212" y="42523"/>
                  </a:cubicBezTo>
                  <a:cubicBezTo>
                    <a:pt x="4861370" y="18393"/>
                    <a:pt x="4402040" y="51413"/>
                    <a:pt x="4054990" y="32363"/>
                  </a:cubicBezTo>
                  <a:cubicBezTo>
                    <a:pt x="4177480" y="62843"/>
                    <a:pt x="3850844" y="48873"/>
                    <a:pt x="3728356" y="56493"/>
                  </a:cubicBezTo>
                  <a:cubicBezTo>
                    <a:pt x="3656906" y="55223"/>
                    <a:pt x="3656906" y="47603"/>
                    <a:pt x="3677320" y="41253"/>
                  </a:cubicBezTo>
                  <a:cubicBezTo>
                    <a:pt x="3422137" y="45063"/>
                    <a:pt x="3289441" y="46333"/>
                    <a:pt x="2973015" y="37443"/>
                  </a:cubicBezTo>
                  <a:cubicBezTo>
                    <a:pt x="2830112" y="41253"/>
                    <a:pt x="2789283" y="57763"/>
                    <a:pt x="2615759" y="52683"/>
                  </a:cubicBezTo>
                  <a:cubicBezTo>
                    <a:pt x="2513686" y="31093"/>
                    <a:pt x="2258503" y="51413"/>
                    <a:pt x="2095185" y="43793"/>
                  </a:cubicBezTo>
                  <a:cubicBezTo>
                    <a:pt x="2136016" y="61573"/>
                    <a:pt x="1921661" y="76813"/>
                    <a:pt x="1758343" y="69193"/>
                  </a:cubicBezTo>
                  <a:lnTo>
                    <a:pt x="1809380" y="43793"/>
                  </a:lnTo>
                  <a:cubicBezTo>
                    <a:pt x="1748137" y="45063"/>
                    <a:pt x="1686892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6062" y="224133"/>
                    <a:pt x="1799172" y="225403"/>
                    <a:pt x="2033941" y="236833"/>
                  </a:cubicBezTo>
                  <a:cubicBezTo>
                    <a:pt x="1931868" y="231753"/>
                    <a:pt x="2033941" y="220323"/>
                    <a:pt x="2084977" y="219053"/>
                  </a:cubicBezTo>
                  <a:lnTo>
                    <a:pt x="2197257" y="236833"/>
                  </a:lnTo>
                  <a:cubicBezTo>
                    <a:pt x="2329952" y="246993"/>
                    <a:pt x="2513685" y="230483"/>
                    <a:pt x="2636172" y="220323"/>
                  </a:cubicBezTo>
                  <a:cubicBezTo>
                    <a:pt x="2656586" y="224133"/>
                    <a:pt x="2666794" y="229213"/>
                    <a:pt x="2666794" y="233023"/>
                  </a:cubicBezTo>
                  <a:cubicBezTo>
                    <a:pt x="2789282" y="244453"/>
                    <a:pt x="2789282" y="222863"/>
                    <a:pt x="2840319" y="219053"/>
                  </a:cubicBezTo>
                  <a:lnTo>
                    <a:pt x="2921977" y="231753"/>
                  </a:lnTo>
                  <a:lnTo>
                    <a:pt x="2942392" y="219053"/>
                  </a:lnTo>
                  <a:cubicBezTo>
                    <a:pt x="3064879" y="211433"/>
                    <a:pt x="3228197" y="215243"/>
                    <a:pt x="3207783" y="235563"/>
                  </a:cubicBezTo>
                  <a:cubicBezTo>
                    <a:pt x="3258819" y="231753"/>
                    <a:pt x="3299648" y="227943"/>
                    <a:pt x="3238403" y="221593"/>
                  </a:cubicBezTo>
                  <a:cubicBezTo>
                    <a:pt x="3360892" y="233023"/>
                    <a:pt x="3687526" y="233023"/>
                    <a:pt x="3901879" y="226673"/>
                  </a:cubicBezTo>
                  <a:cubicBezTo>
                    <a:pt x="3799806" y="221593"/>
                    <a:pt x="3810014" y="215243"/>
                    <a:pt x="3799806" y="202543"/>
                  </a:cubicBezTo>
                  <a:cubicBezTo>
                    <a:pt x="3912087" y="180953"/>
                    <a:pt x="3922295" y="206353"/>
                    <a:pt x="4014160" y="193653"/>
                  </a:cubicBezTo>
                  <a:cubicBezTo>
                    <a:pt x="4014160" y="201273"/>
                    <a:pt x="4116233" y="210163"/>
                    <a:pt x="4014160" y="215243"/>
                  </a:cubicBezTo>
                  <a:cubicBezTo>
                    <a:pt x="4299966" y="243183"/>
                    <a:pt x="4708258" y="220323"/>
                    <a:pt x="5075721" y="226673"/>
                  </a:cubicBezTo>
                  <a:cubicBezTo>
                    <a:pt x="5147174" y="222863"/>
                    <a:pt x="5126757" y="220323"/>
                    <a:pt x="5157380" y="213973"/>
                  </a:cubicBezTo>
                  <a:cubicBezTo>
                    <a:pt x="5392149" y="235563"/>
                    <a:pt x="5667746" y="212703"/>
                    <a:pt x="5912723" y="222863"/>
                  </a:cubicBezTo>
                  <a:cubicBezTo>
                    <a:pt x="5861686" y="213973"/>
                    <a:pt x="5933137" y="188573"/>
                    <a:pt x="6076039" y="187303"/>
                  </a:cubicBezTo>
                  <a:cubicBezTo>
                    <a:pt x="6229148" y="169523"/>
                    <a:pt x="6137283" y="212703"/>
                    <a:pt x="6269979" y="222863"/>
                  </a:cubicBezTo>
                  <a:cubicBezTo>
                    <a:pt x="6341430" y="213973"/>
                    <a:pt x="6463917" y="212703"/>
                    <a:pt x="6514954" y="213973"/>
                  </a:cubicBezTo>
                  <a:lnTo>
                    <a:pt x="6514954" y="216513"/>
                  </a:lnTo>
                  <a:cubicBezTo>
                    <a:pt x="6596613" y="206353"/>
                    <a:pt x="6729308" y="201273"/>
                    <a:pt x="6831381" y="210163"/>
                  </a:cubicBezTo>
                  <a:lnTo>
                    <a:pt x="6810966" y="211433"/>
                  </a:lnTo>
                  <a:cubicBezTo>
                    <a:pt x="6892624" y="212703"/>
                    <a:pt x="6984491" y="224133"/>
                    <a:pt x="7066148" y="222863"/>
                  </a:cubicBezTo>
                  <a:cubicBezTo>
                    <a:pt x="7106978" y="206353"/>
                    <a:pt x="7311125" y="216513"/>
                    <a:pt x="7362161" y="201273"/>
                  </a:cubicBezTo>
                  <a:cubicBezTo>
                    <a:pt x="7372368" y="202543"/>
                    <a:pt x="7362161" y="203813"/>
                    <a:pt x="7382576" y="207623"/>
                  </a:cubicBezTo>
                  <a:lnTo>
                    <a:pt x="7392784" y="193653"/>
                  </a:lnTo>
                  <a:lnTo>
                    <a:pt x="7556100" y="201273"/>
                  </a:lnTo>
                  <a:cubicBezTo>
                    <a:pt x="7515271" y="206353"/>
                    <a:pt x="7515271" y="212703"/>
                    <a:pt x="7464235" y="216513"/>
                  </a:cubicBezTo>
                  <a:cubicBezTo>
                    <a:pt x="7647967" y="226673"/>
                    <a:pt x="7525478" y="203813"/>
                    <a:pt x="7617345" y="196193"/>
                  </a:cubicBezTo>
                  <a:cubicBezTo>
                    <a:pt x="7739832" y="186033"/>
                    <a:pt x="7739832" y="200003"/>
                    <a:pt x="7790868" y="206353"/>
                  </a:cubicBezTo>
                  <a:cubicBezTo>
                    <a:pt x="7739832" y="213973"/>
                    <a:pt x="7699004" y="202543"/>
                    <a:pt x="7668381" y="205083"/>
                  </a:cubicBezTo>
                  <a:cubicBezTo>
                    <a:pt x="7596931" y="216513"/>
                    <a:pt x="7739832" y="210163"/>
                    <a:pt x="7750040" y="217783"/>
                  </a:cubicBezTo>
                  <a:cubicBezTo>
                    <a:pt x="7780661" y="217783"/>
                    <a:pt x="7790868" y="201273"/>
                    <a:pt x="7882734" y="203813"/>
                  </a:cubicBezTo>
                  <a:cubicBezTo>
                    <a:pt x="7964393" y="205083"/>
                    <a:pt x="8148125" y="201273"/>
                    <a:pt x="8127711" y="216513"/>
                  </a:cubicBezTo>
                  <a:cubicBezTo>
                    <a:pt x="8199161" y="208893"/>
                    <a:pt x="8270613" y="210163"/>
                    <a:pt x="8321649" y="202543"/>
                  </a:cubicBezTo>
                  <a:cubicBezTo>
                    <a:pt x="8260406" y="200003"/>
                    <a:pt x="8137917" y="196193"/>
                    <a:pt x="8127711" y="186033"/>
                  </a:cubicBezTo>
                  <a:cubicBezTo>
                    <a:pt x="8188953" y="183493"/>
                    <a:pt x="8301235" y="179683"/>
                    <a:pt x="8321649" y="186033"/>
                  </a:cubicBezTo>
                  <a:lnTo>
                    <a:pt x="8270613" y="189843"/>
                  </a:lnTo>
                  <a:cubicBezTo>
                    <a:pt x="8321649" y="186033"/>
                    <a:pt x="8484967" y="191113"/>
                    <a:pt x="8403308" y="175873"/>
                  </a:cubicBezTo>
                  <a:lnTo>
                    <a:pt x="8525796" y="196193"/>
                  </a:lnTo>
                  <a:cubicBezTo>
                    <a:pt x="8566626" y="184763"/>
                    <a:pt x="8689114" y="184763"/>
                    <a:pt x="8791186" y="182223"/>
                  </a:cubicBezTo>
                  <a:cubicBezTo>
                    <a:pt x="8791186" y="197463"/>
                    <a:pt x="8719736" y="215243"/>
                    <a:pt x="8903466" y="219053"/>
                  </a:cubicBezTo>
                  <a:lnTo>
                    <a:pt x="9066784" y="202543"/>
                  </a:lnTo>
                  <a:cubicBezTo>
                    <a:pt x="9148443" y="201273"/>
                    <a:pt x="9168857" y="205083"/>
                    <a:pt x="9158649" y="213973"/>
                  </a:cubicBezTo>
                  <a:cubicBezTo>
                    <a:pt x="9444454" y="222863"/>
                    <a:pt x="9454662" y="170793"/>
                    <a:pt x="9679223" y="184763"/>
                  </a:cubicBezTo>
                  <a:cubicBezTo>
                    <a:pt x="9587358" y="203813"/>
                    <a:pt x="9658809" y="205083"/>
                    <a:pt x="9760882" y="210163"/>
                  </a:cubicBezTo>
                  <a:cubicBezTo>
                    <a:pt x="9760882" y="207623"/>
                    <a:pt x="9771089" y="201273"/>
                    <a:pt x="9811919" y="200003"/>
                  </a:cubicBezTo>
                  <a:cubicBezTo>
                    <a:pt x="9781297" y="191113"/>
                    <a:pt x="9750674" y="212703"/>
                    <a:pt x="9669015" y="200003"/>
                  </a:cubicBezTo>
                  <a:cubicBezTo>
                    <a:pt x="9648601" y="188573"/>
                    <a:pt x="9760882" y="192383"/>
                    <a:pt x="9811919" y="188573"/>
                  </a:cubicBezTo>
                  <a:cubicBezTo>
                    <a:pt x="10016065" y="229213"/>
                    <a:pt x="10485601" y="198733"/>
                    <a:pt x="10812236" y="217783"/>
                  </a:cubicBezTo>
                  <a:cubicBezTo>
                    <a:pt x="10791820" y="194923"/>
                    <a:pt x="10955138" y="211433"/>
                    <a:pt x="11026589" y="202543"/>
                  </a:cubicBezTo>
                  <a:cubicBezTo>
                    <a:pt x="11006175" y="226673"/>
                    <a:pt x="11210321" y="198733"/>
                    <a:pt x="11302187" y="212703"/>
                  </a:cubicBezTo>
                  <a:lnTo>
                    <a:pt x="11261357" y="193653"/>
                  </a:lnTo>
                  <a:cubicBezTo>
                    <a:pt x="11465504" y="207623"/>
                    <a:pt x="11587992" y="158093"/>
                    <a:pt x="11710479" y="186033"/>
                  </a:cubicBezTo>
                  <a:cubicBezTo>
                    <a:pt x="11822760" y="193653"/>
                    <a:pt x="11669650" y="202543"/>
                    <a:pt x="11628822" y="206353"/>
                  </a:cubicBezTo>
                  <a:cubicBezTo>
                    <a:pt x="11781932" y="231753"/>
                    <a:pt x="12047321" y="186033"/>
                    <a:pt x="12169809" y="213973"/>
                  </a:cubicBezTo>
                  <a:cubicBezTo>
                    <a:pt x="12180017" y="205083"/>
                    <a:pt x="12139188" y="189843"/>
                    <a:pt x="12271882" y="180953"/>
                  </a:cubicBezTo>
                  <a:cubicBezTo>
                    <a:pt x="12384163" y="191113"/>
                    <a:pt x="12598518" y="203813"/>
                    <a:pt x="12578101" y="207623"/>
                  </a:cubicBezTo>
                  <a:cubicBezTo>
                    <a:pt x="12669968" y="202543"/>
                    <a:pt x="12690383" y="196193"/>
                    <a:pt x="12792456" y="203813"/>
                  </a:cubicBezTo>
                  <a:cubicBezTo>
                    <a:pt x="12782248" y="210163"/>
                    <a:pt x="12741419" y="210163"/>
                    <a:pt x="12710797" y="213973"/>
                  </a:cubicBezTo>
                  <a:cubicBezTo>
                    <a:pt x="12863907" y="220323"/>
                    <a:pt x="12996603" y="210163"/>
                    <a:pt x="13129298" y="201273"/>
                  </a:cubicBezTo>
                  <a:cubicBezTo>
                    <a:pt x="13210957" y="219053"/>
                    <a:pt x="13486554" y="210163"/>
                    <a:pt x="13670286" y="220323"/>
                  </a:cubicBezTo>
                  <a:cubicBezTo>
                    <a:pt x="13772358" y="198733"/>
                    <a:pt x="13956090" y="229213"/>
                    <a:pt x="13976506" y="201273"/>
                  </a:cubicBezTo>
                  <a:cubicBezTo>
                    <a:pt x="13976506" y="203813"/>
                    <a:pt x="13996920" y="207623"/>
                    <a:pt x="14007127" y="210163"/>
                  </a:cubicBezTo>
                  <a:cubicBezTo>
                    <a:pt x="14078578" y="202543"/>
                    <a:pt x="14129616" y="183493"/>
                    <a:pt x="14211273" y="182223"/>
                  </a:cubicBezTo>
                  <a:lnTo>
                    <a:pt x="14180651" y="201273"/>
                  </a:lnTo>
                  <a:cubicBezTo>
                    <a:pt x="14160236" y="222863"/>
                    <a:pt x="14384799" y="208893"/>
                    <a:pt x="14435836" y="215243"/>
                  </a:cubicBezTo>
                  <a:cubicBezTo>
                    <a:pt x="14384799" y="202543"/>
                    <a:pt x="14537909" y="216513"/>
                    <a:pt x="14548116" y="203813"/>
                  </a:cubicBezTo>
                  <a:lnTo>
                    <a:pt x="14650190" y="197463"/>
                  </a:lnTo>
                  <a:cubicBezTo>
                    <a:pt x="14813504" y="192383"/>
                    <a:pt x="14670603" y="188573"/>
                    <a:pt x="14864541" y="186033"/>
                  </a:cubicBezTo>
                  <a:cubicBezTo>
                    <a:pt x="14976821" y="184763"/>
                    <a:pt x="14905373" y="207623"/>
                    <a:pt x="14864541" y="205083"/>
                  </a:cubicBezTo>
                  <a:cubicBezTo>
                    <a:pt x="14956409" y="215243"/>
                    <a:pt x="15058481" y="208893"/>
                    <a:pt x="15150347" y="205083"/>
                  </a:cubicBezTo>
                  <a:cubicBezTo>
                    <a:pt x="15109519" y="205083"/>
                    <a:pt x="15099312" y="203813"/>
                    <a:pt x="15140140" y="200003"/>
                  </a:cubicBezTo>
                  <a:cubicBezTo>
                    <a:pt x="15140140" y="202543"/>
                    <a:pt x="15150347" y="203813"/>
                    <a:pt x="15160556" y="205083"/>
                  </a:cubicBezTo>
                  <a:cubicBezTo>
                    <a:pt x="15201384" y="203813"/>
                    <a:pt x="15232004" y="202543"/>
                    <a:pt x="15272833" y="202543"/>
                  </a:cubicBezTo>
                  <a:lnTo>
                    <a:pt x="15272833" y="203813"/>
                  </a:lnTo>
                  <a:cubicBezTo>
                    <a:pt x="15323870" y="202543"/>
                    <a:pt x="15374907" y="201273"/>
                    <a:pt x="15415739" y="200003"/>
                  </a:cubicBezTo>
                  <a:cubicBezTo>
                    <a:pt x="15446359" y="198733"/>
                    <a:pt x="15466774" y="197463"/>
                    <a:pt x="15487187" y="197463"/>
                  </a:cubicBezTo>
                  <a:cubicBezTo>
                    <a:pt x="15548433" y="196193"/>
                    <a:pt x="15568849" y="196193"/>
                    <a:pt x="15507603" y="200003"/>
                  </a:cubicBezTo>
                  <a:cubicBezTo>
                    <a:pt x="15497396" y="198733"/>
                    <a:pt x="15497396" y="197463"/>
                    <a:pt x="15487187" y="197463"/>
                  </a:cubicBezTo>
                  <a:cubicBezTo>
                    <a:pt x="15466774" y="197463"/>
                    <a:pt x="15446359" y="198733"/>
                    <a:pt x="15415739" y="200003"/>
                  </a:cubicBezTo>
                  <a:cubicBezTo>
                    <a:pt x="15374907" y="202543"/>
                    <a:pt x="15334079" y="207623"/>
                    <a:pt x="15303457" y="208893"/>
                  </a:cubicBezTo>
                  <a:cubicBezTo>
                    <a:pt x="15334079" y="208893"/>
                    <a:pt x="15364702" y="210163"/>
                    <a:pt x="15385114" y="212703"/>
                  </a:cubicBezTo>
                  <a:lnTo>
                    <a:pt x="15354494" y="226673"/>
                  </a:lnTo>
                  <a:cubicBezTo>
                    <a:pt x="15425943" y="227943"/>
                    <a:pt x="15609677" y="211433"/>
                    <a:pt x="15609677" y="205083"/>
                  </a:cubicBezTo>
                  <a:cubicBezTo>
                    <a:pt x="15875067" y="217783"/>
                    <a:pt x="16324189" y="207623"/>
                    <a:pt x="16507920" y="198733"/>
                  </a:cubicBezTo>
                  <a:cubicBezTo>
                    <a:pt x="16518127" y="197463"/>
                    <a:pt x="16538543" y="196193"/>
                    <a:pt x="16558956" y="196193"/>
                  </a:cubicBezTo>
                  <a:cubicBezTo>
                    <a:pt x="16548749" y="197463"/>
                    <a:pt x="16528336" y="197463"/>
                    <a:pt x="16507920" y="198733"/>
                  </a:cubicBezTo>
                  <a:cubicBezTo>
                    <a:pt x="16477299" y="202543"/>
                    <a:pt x="16467092" y="206353"/>
                    <a:pt x="16507920" y="201273"/>
                  </a:cubicBezTo>
                  <a:cubicBezTo>
                    <a:pt x="16599786" y="198733"/>
                    <a:pt x="16701859" y="186033"/>
                    <a:pt x="16712066" y="194923"/>
                  </a:cubicBezTo>
                  <a:cubicBezTo>
                    <a:pt x="16803932" y="188573"/>
                    <a:pt x="16793726" y="205083"/>
                    <a:pt x="16936629" y="206353"/>
                  </a:cubicBezTo>
                  <a:cubicBezTo>
                    <a:pt x="16936629" y="208893"/>
                    <a:pt x="16946836" y="198733"/>
                    <a:pt x="16936629" y="194923"/>
                  </a:cubicBezTo>
                  <a:cubicBezTo>
                    <a:pt x="16926420" y="194923"/>
                    <a:pt x="16926420" y="193653"/>
                    <a:pt x="16916213" y="193653"/>
                  </a:cubicBezTo>
                  <a:cubicBezTo>
                    <a:pt x="16926420" y="193653"/>
                    <a:pt x="16936629" y="193653"/>
                    <a:pt x="16936629" y="194923"/>
                  </a:cubicBezTo>
                  <a:cubicBezTo>
                    <a:pt x="17171396" y="213973"/>
                    <a:pt x="17457202" y="180953"/>
                    <a:pt x="17732799" y="193653"/>
                  </a:cubicBezTo>
                  <a:lnTo>
                    <a:pt x="17743006" y="193653"/>
                  </a:lnTo>
                  <a:lnTo>
                    <a:pt x="17732799" y="193653"/>
                  </a:lnTo>
                  <a:cubicBezTo>
                    <a:pt x="17712386" y="194923"/>
                    <a:pt x="17681762" y="202543"/>
                    <a:pt x="17651140" y="207623"/>
                  </a:cubicBezTo>
                  <a:cubicBezTo>
                    <a:pt x="17865495" y="200003"/>
                    <a:pt x="18069642" y="194923"/>
                    <a:pt x="18263580" y="177143"/>
                  </a:cubicBezTo>
                  <a:cubicBezTo>
                    <a:pt x="18243165" y="183493"/>
                    <a:pt x="18253372" y="189843"/>
                    <a:pt x="18202336" y="193653"/>
                  </a:cubicBezTo>
                  <a:cubicBezTo>
                    <a:pt x="18355446" y="193653"/>
                    <a:pt x="18528970" y="189843"/>
                    <a:pt x="18600420" y="175873"/>
                  </a:cubicBezTo>
                  <a:cubicBezTo>
                    <a:pt x="18498347" y="169523"/>
                    <a:pt x="18590213" y="183493"/>
                    <a:pt x="18528970" y="183493"/>
                  </a:cubicBezTo>
                  <a:cubicBezTo>
                    <a:pt x="18416690" y="170793"/>
                    <a:pt x="18610629" y="156823"/>
                    <a:pt x="18712702" y="160633"/>
                  </a:cubicBezTo>
                  <a:lnTo>
                    <a:pt x="18712702" y="163173"/>
                  </a:lnTo>
                  <a:cubicBezTo>
                    <a:pt x="18865812" y="163173"/>
                    <a:pt x="18865812" y="154283"/>
                    <a:pt x="19018922" y="154283"/>
                  </a:cubicBezTo>
                  <a:cubicBezTo>
                    <a:pt x="19110786" y="161903"/>
                    <a:pt x="18937263" y="158093"/>
                    <a:pt x="18978092" y="166983"/>
                  </a:cubicBezTo>
                  <a:cubicBezTo>
                    <a:pt x="19008713" y="189843"/>
                    <a:pt x="19314933" y="182223"/>
                    <a:pt x="19345556" y="184763"/>
                  </a:cubicBezTo>
                  <a:cubicBezTo>
                    <a:pt x="19386385" y="179683"/>
                    <a:pt x="19437422" y="175873"/>
                    <a:pt x="19427213" y="169523"/>
                  </a:cubicBezTo>
                  <a:cubicBezTo>
                    <a:pt x="19539495" y="163173"/>
                    <a:pt x="19478250" y="183493"/>
                    <a:pt x="19559907" y="182223"/>
                  </a:cubicBezTo>
                  <a:lnTo>
                    <a:pt x="19876336" y="139043"/>
                  </a:lnTo>
                  <a:cubicBezTo>
                    <a:pt x="19876336" y="137773"/>
                    <a:pt x="19886543" y="136503"/>
                    <a:pt x="19896752" y="136503"/>
                  </a:cubicBezTo>
                  <a:lnTo>
                    <a:pt x="19876336" y="139043"/>
                  </a:lnTo>
                  <a:cubicBezTo>
                    <a:pt x="19866128" y="145393"/>
                    <a:pt x="19978409" y="158093"/>
                    <a:pt x="19886543" y="166983"/>
                  </a:cubicBezTo>
                  <a:cubicBezTo>
                    <a:pt x="20131519" y="164443"/>
                    <a:pt x="20264215" y="136503"/>
                    <a:pt x="20417325" y="122533"/>
                  </a:cubicBezTo>
                  <a:cubicBezTo>
                    <a:pt x="20488775" y="126343"/>
                    <a:pt x="20723545" y="117453"/>
                    <a:pt x="20805202" y="116183"/>
                  </a:cubicBezTo>
                  <a:cubicBezTo>
                    <a:pt x="20846031" y="128883"/>
                    <a:pt x="20733749" y="114913"/>
                    <a:pt x="20713336" y="125073"/>
                  </a:cubicBezTo>
                  <a:lnTo>
                    <a:pt x="20835823" y="139043"/>
                  </a:lnTo>
                  <a:cubicBezTo>
                    <a:pt x="20672508" y="141583"/>
                    <a:pt x="20856239" y="160633"/>
                    <a:pt x="20764373" y="169523"/>
                  </a:cubicBezTo>
                  <a:cubicBezTo>
                    <a:pt x="20897068" y="161903"/>
                    <a:pt x="21203288" y="170793"/>
                    <a:pt x="21397226" y="174603"/>
                  </a:cubicBezTo>
                  <a:cubicBezTo>
                    <a:pt x="21264532" y="147933"/>
                    <a:pt x="21662616" y="161903"/>
                    <a:pt x="21652409" y="137773"/>
                  </a:cubicBezTo>
                  <a:cubicBezTo>
                    <a:pt x="21876971" y="133963"/>
                    <a:pt x="21764689" y="156823"/>
                    <a:pt x="21856555" y="161903"/>
                  </a:cubicBezTo>
                  <a:cubicBezTo>
                    <a:pt x="22091325" y="153013"/>
                    <a:pt x="22315885" y="159363"/>
                    <a:pt x="22530239" y="156823"/>
                  </a:cubicBezTo>
                  <a:cubicBezTo>
                    <a:pt x="22530239" y="156823"/>
                    <a:pt x="22530239" y="159363"/>
                    <a:pt x="22520031" y="161903"/>
                  </a:cubicBezTo>
                  <a:cubicBezTo>
                    <a:pt x="22713972" y="154283"/>
                    <a:pt x="23040605" y="161903"/>
                    <a:pt x="23234544" y="140313"/>
                  </a:cubicBezTo>
                  <a:cubicBezTo>
                    <a:pt x="23224338" y="145393"/>
                    <a:pt x="23244751" y="149203"/>
                    <a:pt x="23193715" y="153013"/>
                  </a:cubicBezTo>
                  <a:cubicBezTo>
                    <a:pt x="23408069" y="161903"/>
                    <a:pt x="23234544" y="122533"/>
                    <a:pt x="23479521" y="136503"/>
                  </a:cubicBezTo>
                  <a:lnTo>
                    <a:pt x="23418277" y="147933"/>
                  </a:lnTo>
                  <a:cubicBezTo>
                    <a:pt x="23571387" y="136503"/>
                    <a:pt x="23714288" y="158093"/>
                    <a:pt x="23887814" y="140313"/>
                  </a:cubicBezTo>
                  <a:cubicBezTo>
                    <a:pt x="23898019" y="146663"/>
                    <a:pt x="23857191" y="149203"/>
                    <a:pt x="23826570" y="151743"/>
                  </a:cubicBezTo>
                  <a:cubicBezTo>
                    <a:pt x="23989888" y="146663"/>
                    <a:pt x="24163409" y="149203"/>
                    <a:pt x="24296107" y="132693"/>
                  </a:cubicBezTo>
                  <a:cubicBezTo>
                    <a:pt x="24316519" y="140313"/>
                    <a:pt x="24296107" y="146663"/>
                    <a:pt x="24234862" y="151743"/>
                  </a:cubicBezTo>
                  <a:cubicBezTo>
                    <a:pt x="24387972" y="160633"/>
                    <a:pt x="24408385" y="130153"/>
                    <a:pt x="24551290" y="139043"/>
                  </a:cubicBezTo>
                  <a:cubicBezTo>
                    <a:pt x="24592118" y="140313"/>
                    <a:pt x="24673777" y="150473"/>
                    <a:pt x="24643155" y="150473"/>
                  </a:cubicBezTo>
                  <a:cubicBezTo>
                    <a:pt x="24714605" y="140313"/>
                    <a:pt x="24928960" y="140313"/>
                    <a:pt x="25010620" y="136503"/>
                  </a:cubicBezTo>
                  <a:cubicBezTo>
                    <a:pt x="25031032" y="144123"/>
                    <a:pt x="25092277" y="146663"/>
                    <a:pt x="25173934" y="154283"/>
                  </a:cubicBezTo>
                  <a:cubicBezTo>
                    <a:pt x="25868034" y="154283"/>
                    <a:pt x="26582545" y="156823"/>
                    <a:pt x="27276643" y="144123"/>
                  </a:cubicBezTo>
                  <a:cubicBezTo>
                    <a:pt x="27297010" y="142853"/>
                    <a:pt x="27309710" y="140313"/>
                    <a:pt x="27321142" y="137773"/>
                  </a:cubicBezTo>
                  <a:cubicBezTo>
                    <a:pt x="27337650" y="161903"/>
                    <a:pt x="27298282" y="153013"/>
                    <a:pt x="27308442" y="168253"/>
                  </a:cubicBezTo>
                  <a:cubicBezTo>
                    <a:pt x="27307171" y="147933"/>
                    <a:pt x="27324950" y="161903"/>
                    <a:pt x="27354160" y="155553"/>
                  </a:cubicBezTo>
                  <a:lnTo>
                    <a:pt x="27355432" y="158093"/>
                  </a:lnTo>
                  <a:cubicBezTo>
                    <a:pt x="27368132" y="154283"/>
                    <a:pt x="27375750" y="166983"/>
                    <a:pt x="27388450" y="160633"/>
                  </a:cubicBezTo>
                  <a:lnTo>
                    <a:pt x="27388450" y="155553"/>
                  </a:lnTo>
                  <a:cubicBezTo>
                    <a:pt x="27402421" y="142853"/>
                    <a:pt x="27420200" y="182223"/>
                    <a:pt x="27427821" y="155553"/>
                  </a:cubicBezTo>
                  <a:lnTo>
                    <a:pt x="27439250" y="169523"/>
                  </a:lnTo>
                  <a:cubicBezTo>
                    <a:pt x="27453221" y="146663"/>
                    <a:pt x="27462110" y="177143"/>
                    <a:pt x="27479892" y="156823"/>
                  </a:cubicBezTo>
                  <a:lnTo>
                    <a:pt x="27477350" y="160633"/>
                  </a:lnTo>
                  <a:cubicBezTo>
                    <a:pt x="27501482" y="170793"/>
                    <a:pt x="27526882" y="135233"/>
                    <a:pt x="27535771" y="154283"/>
                  </a:cubicBezTo>
                  <a:cubicBezTo>
                    <a:pt x="27556092" y="150473"/>
                    <a:pt x="27578950" y="146663"/>
                    <a:pt x="27582760" y="127613"/>
                  </a:cubicBezTo>
                  <a:cubicBezTo>
                    <a:pt x="27587842" y="133963"/>
                    <a:pt x="27584032" y="145393"/>
                    <a:pt x="27581492" y="151743"/>
                  </a:cubicBezTo>
                  <a:cubicBezTo>
                    <a:pt x="27657692" y="142853"/>
                    <a:pt x="27741510" y="146663"/>
                    <a:pt x="27808821" y="122533"/>
                  </a:cubicBezTo>
                  <a:cubicBezTo>
                    <a:pt x="27812632" y="126343"/>
                    <a:pt x="27807550" y="128883"/>
                    <a:pt x="27806282" y="133963"/>
                  </a:cubicBezTo>
                  <a:cubicBezTo>
                    <a:pt x="27848192" y="112373"/>
                    <a:pt x="27892642" y="156823"/>
                    <a:pt x="27923121" y="116183"/>
                  </a:cubicBezTo>
                  <a:lnTo>
                    <a:pt x="27934550" y="99673"/>
                  </a:lnTo>
                  <a:cubicBezTo>
                    <a:pt x="27944710" y="106023"/>
                    <a:pt x="27943442" y="118723"/>
                    <a:pt x="27951060" y="123803"/>
                  </a:cubicBezTo>
                  <a:cubicBezTo>
                    <a:pt x="27958682" y="112373"/>
                    <a:pt x="27989160" y="121263"/>
                    <a:pt x="27994242" y="106023"/>
                  </a:cubicBezTo>
                  <a:cubicBezTo>
                    <a:pt x="27999321" y="112373"/>
                    <a:pt x="27992971" y="114913"/>
                    <a:pt x="27992971" y="119993"/>
                  </a:cubicBezTo>
                  <a:cubicBezTo>
                    <a:pt x="28012021" y="123803"/>
                    <a:pt x="28034882" y="98403"/>
                    <a:pt x="28052660" y="103483"/>
                  </a:cubicBezTo>
                  <a:lnTo>
                    <a:pt x="28046310" y="111103"/>
                  </a:lnTo>
                  <a:cubicBezTo>
                    <a:pt x="28142832" y="140313"/>
                    <a:pt x="28266021" y="163173"/>
                    <a:pt x="28346032" y="125073"/>
                  </a:cubicBezTo>
                  <a:cubicBezTo>
                    <a:pt x="28367621" y="118723"/>
                    <a:pt x="28356192" y="146663"/>
                    <a:pt x="28365082" y="145393"/>
                  </a:cubicBezTo>
                  <a:cubicBezTo>
                    <a:pt x="28446360" y="114913"/>
                    <a:pt x="28544150" y="163173"/>
                    <a:pt x="28619082" y="114913"/>
                  </a:cubicBezTo>
                  <a:cubicBezTo>
                    <a:pt x="28677500" y="102213"/>
                    <a:pt x="28695282" y="48873"/>
                    <a:pt x="28695282" y="48873"/>
                  </a:cubicBezTo>
                  <a:cubicBezTo>
                    <a:pt x="28556850" y="70463"/>
                    <a:pt x="28432392" y="47603"/>
                    <a:pt x="2829269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403977" y="913046"/>
            <a:ext cx="9375700" cy="115654"/>
            <a:chOff x="0" y="0"/>
            <a:chExt cx="28827361" cy="355600"/>
          </a:xfrm>
        </p:grpSpPr>
        <p:sp>
          <p:nvSpPr>
            <p:cNvPr id="10" name="Freeform 10"/>
            <p:cNvSpPr/>
            <p:nvPr/>
          </p:nvSpPr>
          <p:spPr>
            <a:xfrm>
              <a:off x="92710" y="34947"/>
              <a:ext cx="28695281" cy="277644"/>
            </a:xfrm>
            <a:custGeom>
              <a:avLst/>
              <a:gdLst/>
              <a:ahLst/>
              <a:cxnLst/>
              <a:rect l="l" t="t" r="r" b="b"/>
              <a:pathLst>
                <a:path w="28695281" h="277644">
                  <a:moveTo>
                    <a:pt x="28292692" y="19663"/>
                  </a:moveTo>
                  <a:cubicBezTo>
                    <a:pt x="28245700" y="23473"/>
                    <a:pt x="28184742" y="32363"/>
                    <a:pt x="28141560" y="23473"/>
                  </a:cubicBezTo>
                  <a:cubicBezTo>
                    <a:pt x="27959950" y="28553"/>
                    <a:pt x="27778342" y="-13357"/>
                    <a:pt x="27592921" y="4423"/>
                  </a:cubicBezTo>
                  <a:cubicBezTo>
                    <a:pt x="27603082" y="10773"/>
                    <a:pt x="27592921" y="20933"/>
                    <a:pt x="27582760" y="24743"/>
                  </a:cubicBezTo>
                  <a:lnTo>
                    <a:pt x="27580221" y="18393"/>
                  </a:lnTo>
                  <a:lnTo>
                    <a:pt x="27566250" y="31093"/>
                  </a:lnTo>
                  <a:cubicBezTo>
                    <a:pt x="27552282" y="32363"/>
                    <a:pt x="27558632" y="15853"/>
                    <a:pt x="27570060" y="13313"/>
                  </a:cubicBezTo>
                  <a:cubicBezTo>
                    <a:pt x="27496400" y="13313"/>
                    <a:pt x="27430360" y="19663"/>
                    <a:pt x="27357971" y="15853"/>
                  </a:cubicBezTo>
                  <a:cubicBezTo>
                    <a:pt x="27352892" y="36173"/>
                    <a:pt x="27321142" y="17123"/>
                    <a:pt x="27318600" y="37443"/>
                  </a:cubicBezTo>
                  <a:cubicBezTo>
                    <a:pt x="27314792" y="33633"/>
                    <a:pt x="27318600" y="32363"/>
                    <a:pt x="27319871" y="28553"/>
                  </a:cubicBezTo>
                  <a:cubicBezTo>
                    <a:pt x="27305900" y="31093"/>
                    <a:pt x="27295742" y="33633"/>
                    <a:pt x="27286850" y="34903"/>
                  </a:cubicBezTo>
                  <a:cubicBezTo>
                    <a:pt x="27113329" y="37443"/>
                    <a:pt x="27021461" y="32363"/>
                    <a:pt x="26756073" y="14583"/>
                  </a:cubicBezTo>
                  <a:cubicBezTo>
                    <a:pt x="25194350" y="-1927"/>
                    <a:pt x="23693875" y="12043"/>
                    <a:pt x="22162778" y="5693"/>
                  </a:cubicBezTo>
                  <a:cubicBezTo>
                    <a:pt x="20611263" y="9503"/>
                    <a:pt x="19080166" y="27283"/>
                    <a:pt x="17487823" y="32363"/>
                  </a:cubicBezTo>
                  <a:cubicBezTo>
                    <a:pt x="17242849" y="64113"/>
                    <a:pt x="16906007" y="48873"/>
                    <a:pt x="16620202" y="76813"/>
                  </a:cubicBezTo>
                  <a:lnTo>
                    <a:pt x="16640617" y="66653"/>
                  </a:lnTo>
                  <a:cubicBezTo>
                    <a:pt x="16395642" y="80623"/>
                    <a:pt x="16334397" y="64113"/>
                    <a:pt x="16017970" y="52683"/>
                  </a:cubicBezTo>
                  <a:cubicBezTo>
                    <a:pt x="16017970" y="64113"/>
                    <a:pt x="15895483" y="55223"/>
                    <a:pt x="15946520" y="74273"/>
                  </a:cubicBezTo>
                  <a:cubicBezTo>
                    <a:pt x="15834239" y="89513"/>
                    <a:pt x="15752579" y="47603"/>
                    <a:pt x="15599469" y="56493"/>
                  </a:cubicBezTo>
                  <a:cubicBezTo>
                    <a:pt x="15589265" y="50143"/>
                    <a:pt x="15599469" y="67923"/>
                    <a:pt x="15568849" y="61573"/>
                  </a:cubicBezTo>
                  <a:cubicBezTo>
                    <a:pt x="15170763" y="84433"/>
                    <a:pt x="15650506" y="51413"/>
                    <a:pt x="15129934" y="33633"/>
                  </a:cubicBezTo>
                  <a:cubicBezTo>
                    <a:pt x="14415423" y="39983"/>
                    <a:pt x="13690701" y="59033"/>
                    <a:pt x="13006810" y="47603"/>
                  </a:cubicBezTo>
                  <a:cubicBezTo>
                    <a:pt x="13047640" y="46333"/>
                    <a:pt x="13068054" y="61573"/>
                    <a:pt x="12996604" y="61573"/>
                  </a:cubicBezTo>
                  <a:cubicBezTo>
                    <a:pt x="12925153" y="31093"/>
                    <a:pt x="12761835" y="69193"/>
                    <a:pt x="12639348" y="57763"/>
                  </a:cubicBezTo>
                  <a:cubicBezTo>
                    <a:pt x="12649554" y="51413"/>
                    <a:pt x="12710798" y="50143"/>
                    <a:pt x="12741421" y="46333"/>
                  </a:cubicBezTo>
                  <a:cubicBezTo>
                    <a:pt x="12435201" y="33633"/>
                    <a:pt x="12169811" y="52683"/>
                    <a:pt x="11884006" y="39983"/>
                  </a:cubicBezTo>
                  <a:cubicBezTo>
                    <a:pt x="11608408" y="52683"/>
                    <a:pt x="11271567" y="26013"/>
                    <a:pt x="11087835" y="41253"/>
                  </a:cubicBezTo>
                  <a:cubicBezTo>
                    <a:pt x="11128664" y="29823"/>
                    <a:pt x="10965346" y="32363"/>
                    <a:pt x="10904103" y="26013"/>
                  </a:cubicBezTo>
                  <a:cubicBezTo>
                    <a:pt x="10699957" y="61573"/>
                    <a:pt x="10352907" y="13313"/>
                    <a:pt x="10107932" y="37443"/>
                  </a:cubicBezTo>
                  <a:lnTo>
                    <a:pt x="10118140" y="31093"/>
                  </a:lnTo>
                  <a:cubicBezTo>
                    <a:pt x="9352591" y="33633"/>
                    <a:pt x="8525797" y="26013"/>
                    <a:pt x="7739834" y="42523"/>
                  </a:cubicBezTo>
                  <a:cubicBezTo>
                    <a:pt x="7290712" y="46333"/>
                    <a:pt x="6790553" y="14583"/>
                    <a:pt x="6300601" y="29823"/>
                  </a:cubicBezTo>
                  <a:cubicBezTo>
                    <a:pt x="6208736" y="34903"/>
                    <a:pt x="6280187" y="42523"/>
                    <a:pt x="6208736" y="45063"/>
                  </a:cubicBezTo>
                  <a:cubicBezTo>
                    <a:pt x="6086248" y="43793"/>
                    <a:pt x="6208736" y="33633"/>
                    <a:pt x="6157699" y="29823"/>
                  </a:cubicBezTo>
                  <a:cubicBezTo>
                    <a:pt x="5912724" y="43793"/>
                    <a:pt x="5596297" y="27283"/>
                    <a:pt x="5290077" y="27283"/>
                  </a:cubicBezTo>
                  <a:cubicBezTo>
                    <a:pt x="5249248" y="32363"/>
                    <a:pt x="5167589" y="34903"/>
                    <a:pt x="5198212" y="42523"/>
                  </a:cubicBezTo>
                  <a:cubicBezTo>
                    <a:pt x="4861370" y="18393"/>
                    <a:pt x="4402040" y="51413"/>
                    <a:pt x="4054990" y="32363"/>
                  </a:cubicBezTo>
                  <a:cubicBezTo>
                    <a:pt x="4177480" y="62843"/>
                    <a:pt x="3850844" y="48873"/>
                    <a:pt x="3728356" y="56493"/>
                  </a:cubicBezTo>
                  <a:cubicBezTo>
                    <a:pt x="3656906" y="55223"/>
                    <a:pt x="3656906" y="47603"/>
                    <a:pt x="3677320" y="41253"/>
                  </a:cubicBezTo>
                  <a:cubicBezTo>
                    <a:pt x="3422137" y="45063"/>
                    <a:pt x="3289441" y="46333"/>
                    <a:pt x="2973015" y="37443"/>
                  </a:cubicBezTo>
                  <a:cubicBezTo>
                    <a:pt x="2830112" y="41253"/>
                    <a:pt x="2789283" y="57763"/>
                    <a:pt x="2615759" y="52683"/>
                  </a:cubicBezTo>
                  <a:cubicBezTo>
                    <a:pt x="2513686" y="31093"/>
                    <a:pt x="2258503" y="51413"/>
                    <a:pt x="2095185" y="43793"/>
                  </a:cubicBezTo>
                  <a:cubicBezTo>
                    <a:pt x="2136016" y="61573"/>
                    <a:pt x="1921661" y="76813"/>
                    <a:pt x="1758343" y="69193"/>
                  </a:cubicBezTo>
                  <a:lnTo>
                    <a:pt x="1809380" y="43793"/>
                  </a:lnTo>
                  <a:cubicBezTo>
                    <a:pt x="1748137" y="45063"/>
                    <a:pt x="1686892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6062" y="224133"/>
                    <a:pt x="1799172" y="225403"/>
                    <a:pt x="2033941" y="236833"/>
                  </a:cubicBezTo>
                  <a:cubicBezTo>
                    <a:pt x="1931868" y="231753"/>
                    <a:pt x="2033941" y="220323"/>
                    <a:pt x="2084977" y="219053"/>
                  </a:cubicBezTo>
                  <a:lnTo>
                    <a:pt x="2197257" y="236833"/>
                  </a:lnTo>
                  <a:cubicBezTo>
                    <a:pt x="2329952" y="246993"/>
                    <a:pt x="2513685" y="230483"/>
                    <a:pt x="2636172" y="220323"/>
                  </a:cubicBezTo>
                  <a:cubicBezTo>
                    <a:pt x="2656586" y="224133"/>
                    <a:pt x="2666794" y="229213"/>
                    <a:pt x="2666794" y="233023"/>
                  </a:cubicBezTo>
                  <a:cubicBezTo>
                    <a:pt x="2789282" y="244453"/>
                    <a:pt x="2789282" y="222863"/>
                    <a:pt x="2840319" y="219053"/>
                  </a:cubicBezTo>
                  <a:lnTo>
                    <a:pt x="2921977" y="231753"/>
                  </a:lnTo>
                  <a:lnTo>
                    <a:pt x="2942392" y="219053"/>
                  </a:lnTo>
                  <a:cubicBezTo>
                    <a:pt x="3064879" y="211433"/>
                    <a:pt x="3228197" y="215243"/>
                    <a:pt x="3207783" y="235563"/>
                  </a:cubicBezTo>
                  <a:cubicBezTo>
                    <a:pt x="3258819" y="231753"/>
                    <a:pt x="3299648" y="227943"/>
                    <a:pt x="3238403" y="221593"/>
                  </a:cubicBezTo>
                  <a:cubicBezTo>
                    <a:pt x="3360892" y="233023"/>
                    <a:pt x="3687526" y="233023"/>
                    <a:pt x="3901879" y="226673"/>
                  </a:cubicBezTo>
                  <a:cubicBezTo>
                    <a:pt x="3799806" y="221593"/>
                    <a:pt x="3810014" y="215243"/>
                    <a:pt x="3799806" y="202543"/>
                  </a:cubicBezTo>
                  <a:cubicBezTo>
                    <a:pt x="3912087" y="180953"/>
                    <a:pt x="3922295" y="206353"/>
                    <a:pt x="4014160" y="193653"/>
                  </a:cubicBezTo>
                  <a:cubicBezTo>
                    <a:pt x="4014160" y="201273"/>
                    <a:pt x="4116233" y="210163"/>
                    <a:pt x="4014160" y="215243"/>
                  </a:cubicBezTo>
                  <a:cubicBezTo>
                    <a:pt x="4299966" y="243183"/>
                    <a:pt x="4708258" y="220323"/>
                    <a:pt x="5075721" y="226673"/>
                  </a:cubicBezTo>
                  <a:cubicBezTo>
                    <a:pt x="5147174" y="222863"/>
                    <a:pt x="5126757" y="220323"/>
                    <a:pt x="5157380" y="213973"/>
                  </a:cubicBezTo>
                  <a:cubicBezTo>
                    <a:pt x="5392149" y="235563"/>
                    <a:pt x="5667746" y="212703"/>
                    <a:pt x="5912723" y="222863"/>
                  </a:cubicBezTo>
                  <a:cubicBezTo>
                    <a:pt x="5861686" y="213973"/>
                    <a:pt x="5933137" y="188573"/>
                    <a:pt x="6076039" y="187303"/>
                  </a:cubicBezTo>
                  <a:cubicBezTo>
                    <a:pt x="6229148" y="169523"/>
                    <a:pt x="6137283" y="212703"/>
                    <a:pt x="6269979" y="222863"/>
                  </a:cubicBezTo>
                  <a:cubicBezTo>
                    <a:pt x="6341430" y="213973"/>
                    <a:pt x="6463917" y="212703"/>
                    <a:pt x="6514954" y="213973"/>
                  </a:cubicBezTo>
                  <a:lnTo>
                    <a:pt x="6514954" y="216513"/>
                  </a:lnTo>
                  <a:cubicBezTo>
                    <a:pt x="6596613" y="206353"/>
                    <a:pt x="6729308" y="201273"/>
                    <a:pt x="6831381" y="210163"/>
                  </a:cubicBezTo>
                  <a:lnTo>
                    <a:pt x="6810966" y="211433"/>
                  </a:lnTo>
                  <a:cubicBezTo>
                    <a:pt x="6892624" y="212703"/>
                    <a:pt x="6984491" y="224133"/>
                    <a:pt x="7066148" y="222863"/>
                  </a:cubicBezTo>
                  <a:cubicBezTo>
                    <a:pt x="7106978" y="206353"/>
                    <a:pt x="7311125" y="216513"/>
                    <a:pt x="7362161" y="201273"/>
                  </a:cubicBezTo>
                  <a:cubicBezTo>
                    <a:pt x="7372368" y="202543"/>
                    <a:pt x="7362161" y="203813"/>
                    <a:pt x="7382576" y="207623"/>
                  </a:cubicBezTo>
                  <a:lnTo>
                    <a:pt x="7392784" y="193653"/>
                  </a:lnTo>
                  <a:lnTo>
                    <a:pt x="7556100" y="201273"/>
                  </a:lnTo>
                  <a:cubicBezTo>
                    <a:pt x="7515271" y="206353"/>
                    <a:pt x="7515271" y="212703"/>
                    <a:pt x="7464235" y="216513"/>
                  </a:cubicBezTo>
                  <a:cubicBezTo>
                    <a:pt x="7647967" y="226673"/>
                    <a:pt x="7525478" y="203813"/>
                    <a:pt x="7617345" y="196193"/>
                  </a:cubicBezTo>
                  <a:cubicBezTo>
                    <a:pt x="7739832" y="186033"/>
                    <a:pt x="7739832" y="200003"/>
                    <a:pt x="7790868" y="206353"/>
                  </a:cubicBezTo>
                  <a:cubicBezTo>
                    <a:pt x="7739832" y="213973"/>
                    <a:pt x="7699004" y="202543"/>
                    <a:pt x="7668381" y="205083"/>
                  </a:cubicBezTo>
                  <a:cubicBezTo>
                    <a:pt x="7596931" y="216513"/>
                    <a:pt x="7739832" y="210163"/>
                    <a:pt x="7750040" y="217783"/>
                  </a:cubicBezTo>
                  <a:cubicBezTo>
                    <a:pt x="7780661" y="217783"/>
                    <a:pt x="7790868" y="201273"/>
                    <a:pt x="7882734" y="203813"/>
                  </a:cubicBezTo>
                  <a:cubicBezTo>
                    <a:pt x="7964393" y="205083"/>
                    <a:pt x="8148125" y="201273"/>
                    <a:pt x="8127711" y="216513"/>
                  </a:cubicBezTo>
                  <a:cubicBezTo>
                    <a:pt x="8199161" y="208893"/>
                    <a:pt x="8270613" y="210163"/>
                    <a:pt x="8321649" y="202543"/>
                  </a:cubicBezTo>
                  <a:cubicBezTo>
                    <a:pt x="8260406" y="200003"/>
                    <a:pt x="8137917" y="196193"/>
                    <a:pt x="8127711" y="186033"/>
                  </a:cubicBezTo>
                  <a:cubicBezTo>
                    <a:pt x="8188953" y="183493"/>
                    <a:pt x="8301235" y="179683"/>
                    <a:pt x="8321649" y="186033"/>
                  </a:cubicBezTo>
                  <a:lnTo>
                    <a:pt x="8270613" y="189843"/>
                  </a:lnTo>
                  <a:cubicBezTo>
                    <a:pt x="8321649" y="186033"/>
                    <a:pt x="8484967" y="191113"/>
                    <a:pt x="8403308" y="175873"/>
                  </a:cubicBezTo>
                  <a:lnTo>
                    <a:pt x="8525796" y="196193"/>
                  </a:lnTo>
                  <a:cubicBezTo>
                    <a:pt x="8566626" y="184763"/>
                    <a:pt x="8689114" y="184763"/>
                    <a:pt x="8791186" y="182223"/>
                  </a:cubicBezTo>
                  <a:cubicBezTo>
                    <a:pt x="8791186" y="197463"/>
                    <a:pt x="8719736" y="215243"/>
                    <a:pt x="8903466" y="219053"/>
                  </a:cubicBezTo>
                  <a:lnTo>
                    <a:pt x="9066784" y="202543"/>
                  </a:lnTo>
                  <a:cubicBezTo>
                    <a:pt x="9148443" y="201273"/>
                    <a:pt x="9168857" y="205083"/>
                    <a:pt x="9158649" y="213973"/>
                  </a:cubicBezTo>
                  <a:cubicBezTo>
                    <a:pt x="9444454" y="222863"/>
                    <a:pt x="9454662" y="170793"/>
                    <a:pt x="9679223" y="184763"/>
                  </a:cubicBezTo>
                  <a:cubicBezTo>
                    <a:pt x="9587358" y="203813"/>
                    <a:pt x="9658809" y="205083"/>
                    <a:pt x="9760882" y="210163"/>
                  </a:cubicBezTo>
                  <a:cubicBezTo>
                    <a:pt x="9760882" y="207623"/>
                    <a:pt x="9771089" y="201273"/>
                    <a:pt x="9811919" y="200003"/>
                  </a:cubicBezTo>
                  <a:cubicBezTo>
                    <a:pt x="9781297" y="191113"/>
                    <a:pt x="9750674" y="212703"/>
                    <a:pt x="9669015" y="200003"/>
                  </a:cubicBezTo>
                  <a:cubicBezTo>
                    <a:pt x="9648601" y="188573"/>
                    <a:pt x="9760882" y="192383"/>
                    <a:pt x="9811919" y="188573"/>
                  </a:cubicBezTo>
                  <a:cubicBezTo>
                    <a:pt x="10016065" y="229213"/>
                    <a:pt x="10485601" y="198733"/>
                    <a:pt x="10812236" y="217783"/>
                  </a:cubicBezTo>
                  <a:cubicBezTo>
                    <a:pt x="10791820" y="194923"/>
                    <a:pt x="10955138" y="211433"/>
                    <a:pt x="11026589" y="202543"/>
                  </a:cubicBezTo>
                  <a:cubicBezTo>
                    <a:pt x="11006175" y="226673"/>
                    <a:pt x="11210321" y="198733"/>
                    <a:pt x="11302187" y="212703"/>
                  </a:cubicBezTo>
                  <a:lnTo>
                    <a:pt x="11261357" y="193653"/>
                  </a:lnTo>
                  <a:cubicBezTo>
                    <a:pt x="11465504" y="207623"/>
                    <a:pt x="11587992" y="158093"/>
                    <a:pt x="11710479" y="186033"/>
                  </a:cubicBezTo>
                  <a:cubicBezTo>
                    <a:pt x="11822760" y="193653"/>
                    <a:pt x="11669650" y="202543"/>
                    <a:pt x="11628822" y="206353"/>
                  </a:cubicBezTo>
                  <a:cubicBezTo>
                    <a:pt x="11781932" y="231753"/>
                    <a:pt x="12047321" y="186033"/>
                    <a:pt x="12169809" y="213973"/>
                  </a:cubicBezTo>
                  <a:cubicBezTo>
                    <a:pt x="12180017" y="205083"/>
                    <a:pt x="12139188" y="189843"/>
                    <a:pt x="12271882" y="180953"/>
                  </a:cubicBezTo>
                  <a:cubicBezTo>
                    <a:pt x="12384163" y="191113"/>
                    <a:pt x="12598518" y="203813"/>
                    <a:pt x="12578101" y="207623"/>
                  </a:cubicBezTo>
                  <a:cubicBezTo>
                    <a:pt x="12669968" y="202543"/>
                    <a:pt x="12690383" y="196193"/>
                    <a:pt x="12792456" y="203813"/>
                  </a:cubicBezTo>
                  <a:cubicBezTo>
                    <a:pt x="12782248" y="210163"/>
                    <a:pt x="12741419" y="210163"/>
                    <a:pt x="12710797" y="213973"/>
                  </a:cubicBezTo>
                  <a:cubicBezTo>
                    <a:pt x="12863907" y="220323"/>
                    <a:pt x="12996603" y="210163"/>
                    <a:pt x="13129298" y="201273"/>
                  </a:cubicBezTo>
                  <a:cubicBezTo>
                    <a:pt x="13210957" y="219053"/>
                    <a:pt x="13486554" y="210163"/>
                    <a:pt x="13670286" y="220323"/>
                  </a:cubicBezTo>
                  <a:cubicBezTo>
                    <a:pt x="13772358" y="198733"/>
                    <a:pt x="13956090" y="229213"/>
                    <a:pt x="13976506" y="201273"/>
                  </a:cubicBezTo>
                  <a:cubicBezTo>
                    <a:pt x="13976506" y="203813"/>
                    <a:pt x="13996920" y="207623"/>
                    <a:pt x="14007127" y="210163"/>
                  </a:cubicBezTo>
                  <a:cubicBezTo>
                    <a:pt x="14078578" y="202543"/>
                    <a:pt x="14129616" y="183493"/>
                    <a:pt x="14211273" y="182223"/>
                  </a:cubicBezTo>
                  <a:lnTo>
                    <a:pt x="14180651" y="201273"/>
                  </a:lnTo>
                  <a:cubicBezTo>
                    <a:pt x="14160236" y="222863"/>
                    <a:pt x="14384799" y="208893"/>
                    <a:pt x="14435836" y="215243"/>
                  </a:cubicBezTo>
                  <a:cubicBezTo>
                    <a:pt x="14384799" y="202543"/>
                    <a:pt x="14537909" y="216513"/>
                    <a:pt x="14548116" y="203813"/>
                  </a:cubicBezTo>
                  <a:lnTo>
                    <a:pt x="14650190" y="197463"/>
                  </a:lnTo>
                  <a:cubicBezTo>
                    <a:pt x="14813504" y="192383"/>
                    <a:pt x="14670603" y="188573"/>
                    <a:pt x="14864541" y="186033"/>
                  </a:cubicBezTo>
                  <a:cubicBezTo>
                    <a:pt x="14976821" y="184763"/>
                    <a:pt x="14905373" y="207623"/>
                    <a:pt x="14864541" y="205083"/>
                  </a:cubicBezTo>
                  <a:cubicBezTo>
                    <a:pt x="14956409" y="215243"/>
                    <a:pt x="15058481" y="208893"/>
                    <a:pt x="15150347" y="205083"/>
                  </a:cubicBezTo>
                  <a:cubicBezTo>
                    <a:pt x="15109519" y="205083"/>
                    <a:pt x="15099312" y="203813"/>
                    <a:pt x="15140140" y="200003"/>
                  </a:cubicBezTo>
                  <a:cubicBezTo>
                    <a:pt x="15140140" y="202543"/>
                    <a:pt x="15150347" y="203813"/>
                    <a:pt x="15160556" y="205083"/>
                  </a:cubicBezTo>
                  <a:cubicBezTo>
                    <a:pt x="15201384" y="203813"/>
                    <a:pt x="15232004" y="202543"/>
                    <a:pt x="15272833" y="202543"/>
                  </a:cubicBezTo>
                  <a:lnTo>
                    <a:pt x="15272833" y="203813"/>
                  </a:lnTo>
                  <a:cubicBezTo>
                    <a:pt x="15323870" y="202543"/>
                    <a:pt x="15374907" y="201273"/>
                    <a:pt x="15415739" y="200003"/>
                  </a:cubicBezTo>
                  <a:cubicBezTo>
                    <a:pt x="15446359" y="198733"/>
                    <a:pt x="15466774" y="197463"/>
                    <a:pt x="15487187" y="197463"/>
                  </a:cubicBezTo>
                  <a:cubicBezTo>
                    <a:pt x="15548433" y="196193"/>
                    <a:pt x="15568849" y="196193"/>
                    <a:pt x="15507603" y="200003"/>
                  </a:cubicBezTo>
                  <a:cubicBezTo>
                    <a:pt x="15497396" y="198733"/>
                    <a:pt x="15497396" y="197463"/>
                    <a:pt x="15487187" y="197463"/>
                  </a:cubicBezTo>
                  <a:cubicBezTo>
                    <a:pt x="15466774" y="197463"/>
                    <a:pt x="15446359" y="198733"/>
                    <a:pt x="15415739" y="200003"/>
                  </a:cubicBezTo>
                  <a:cubicBezTo>
                    <a:pt x="15374907" y="202543"/>
                    <a:pt x="15334079" y="207623"/>
                    <a:pt x="15303457" y="208893"/>
                  </a:cubicBezTo>
                  <a:cubicBezTo>
                    <a:pt x="15334079" y="208893"/>
                    <a:pt x="15364702" y="210163"/>
                    <a:pt x="15385114" y="212703"/>
                  </a:cubicBezTo>
                  <a:lnTo>
                    <a:pt x="15354494" y="226673"/>
                  </a:lnTo>
                  <a:cubicBezTo>
                    <a:pt x="15425943" y="227943"/>
                    <a:pt x="15609677" y="211433"/>
                    <a:pt x="15609677" y="205083"/>
                  </a:cubicBezTo>
                  <a:cubicBezTo>
                    <a:pt x="15875067" y="217783"/>
                    <a:pt x="16324189" y="207623"/>
                    <a:pt x="16507920" y="198733"/>
                  </a:cubicBezTo>
                  <a:cubicBezTo>
                    <a:pt x="16518127" y="197463"/>
                    <a:pt x="16538543" y="196193"/>
                    <a:pt x="16558956" y="196193"/>
                  </a:cubicBezTo>
                  <a:cubicBezTo>
                    <a:pt x="16548749" y="197463"/>
                    <a:pt x="16528336" y="197463"/>
                    <a:pt x="16507920" y="198733"/>
                  </a:cubicBezTo>
                  <a:cubicBezTo>
                    <a:pt x="16477299" y="202543"/>
                    <a:pt x="16467092" y="206353"/>
                    <a:pt x="16507920" y="201273"/>
                  </a:cubicBezTo>
                  <a:cubicBezTo>
                    <a:pt x="16599786" y="198733"/>
                    <a:pt x="16701859" y="186033"/>
                    <a:pt x="16712066" y="194923"/>
                  </a:cubicBezTo>
                  <a:cubicBezTo>
                    <a:pt x="16803932" y="188573"/>
                    <a:pt x="16793726" y="205083"/>
                    <a:pt x="16936629" y="206353"/>
                  </a:cubicBezTo>
                  <a:cubicBezTo>
                    <a:pt x="16936629" y="208893"/>
                    <a:pt x="16946836" y="198733"/>
                    <a:pt x="16936629" y="194923"/>
                  </a:cubicBezTo>
                  <a:cubicBezTo>
                    <a:pt x="16926420" y="194923"/>
                    <a:pt x="16926420" y="193653"/>
                    <a:pt x="16916213" y="193653"/>
                  </a:cubicBezTo>
                  <a:cubicBezTo>
                    <a:pt x="16926420" y="193653"/>
                    <a:pt x="16936629" y="193653"/>
                    <a:pt x="16936629" y="194923"/>
                  </a:cubicBezTo>
                  <a:cubicBezTo>
                    <a:pt x="17171396" y="213973"/>
                    <a:pt x="17457202" y="180953"/>
                    <a:pt x="17732799" y="193653"/>
                  </a:cubicBezTo>
                  <a:lnTo>
                    <a:pt x="17743006" y="193653"/>
                  </a:lnTo>
                  <a:lnTo>
                    <a:pt x="17732799" y="193653"/>
                  </a:lnTo>
                  <a:cubicBezTo>
                    <a:pt x="17712386" y="194923"/>
                    <a:pt x="17681762" y="202543"/>
                    <a:pt x="17651140" y="207623"/>
                  </a:cubicBezTo>
                  <a:cubicBezTo>
                    <a:pt x="17865495" y="200003"/>
                    <a:pt x="18069642" y="194923"/>
                    <a:pt x="18263580" y="177143"/>
                  </a:cubicBezTo>
                  <a:cubicBezTo>
                    <a:pt x="18243165" y="183493"/>
                    <a:pt x="18253372" y="189843"/>
                    <a:pt x="18202336" y="193653"/>
                  </a:cubicBezTo>
                  <a:cubicBezTo>
                    <a:pt x="18355446" y="193653"/>
                    <a:pt x="18528970" y="189843"/>
                    <a:pt x="18600420" y="175873"/>
                  </a:cubicBezTo>
                  <a:cubicBezTo>
                    <a:pt x="18498347" y="169523"/>
                    <a:pt x="18590213" y="183493"/>
                    <a:pt x="18528970" y="183493"/>
                  </a:cubicBezTo>
                  <a:cubicBezTo>
                    <a:pt x="18416690" y="170793"/>
                    <a:pt x="18610629" y="156823"/>
                    <a:pt x="18712702" y="160633"/>
                  </a:cubicBezTo>
                  <a:lnTo>
                    <a:pt x="18712702" y="163173"/>
                  </a:lnTo>
                  <a:cubicBezTo>
                    <a:pt x="18865812" y="163173"/>
                    <a:pt x="18865812" y="154283"/>
                    <a:pt x="19018922" y="154283"/>
                  </a:cubicBezTo>
                  <a:cubicBezTo>
                    <a:pt x="19110786" y="161903"/>
                    <a:pt x="18937263" y="158093"/>
                    <a:pt x="18978092" y="166983"/>
                  </a:cubicBezTo>
                  <a:cubicBezTo>
                    <a:pt x="19008713" y="189843"/>
                    <a:pt x="19314933" y="182223"/>
                    <a:pt x="19345556" y="184763"/>
                  </a:cubicBezTo>
                  <a:cubicBezTo>
                    <a:pt x="19386385" y="179683"/>
                    <a:pt x="19437422" y="175873"/>
                    <a:pt x="19427213" y="169523"/>
                  </a:cubicBezTo>
                  <a:cubicBezTo>
                    <a:pt x="19539495" y="163173"/>
                    <a:pt x="19478250" y="183493"/>
                    <a:pt x="19559907" y="182223"/>
                  </a:cubicBezTo>
                  <a:lnTo>
                    <a:pt x="19876336" y="139043"/>
                  </a:lnTo>
                  <a:cubicBezTo>
                    <a:pt x="19876336" y="137773"/>
                    <a:pt x="19886543" y="136503"/>
                    <a:pt x="19896752" y="136503"/>
                  </a:cubicBezTo>
                  <a:lnTo>
                    <a:pt x="19876336" y="139043"/>
                  </a:lnTo>
                  <a:cubicBezTo>
                    <a:pt x="19866128" y="145393"/>
                    <a:pt x="19978409" y="158093"/>
                    <a:pt x="19886543" y="166983"/>
                  </a:cubicBezTo>
                  <a:cubicBezTo>
                    <a:pt x="20131519" y="164443"/>
                    <a:pt x="20264215" y="136503"/>
                    <a:pt x="20417325" y="122533"/>
                  </a:cubicBezTo>
                  <a:cubicBezTo>
                    <a:pt x="20488775" y="126343"/>
                    <a:pt x="20723545" y="117453"/>
                    <a:pt x="20805202" y="116183"/>
                  </a:cubicBezTo>
                  <a:cubicBezTo>
                    <a:pt x="20846031" y="128883"/>
                    <a:pt x="20733749" y="114913"/>
                    <a:pt x="20713336" y="125073"/>
                  </a:cubicBezTo>
                  <a:lnTo>
                    <a:pt x="20835823" y="139043"/>
                  </a:lnTo>
                  <a:cubicBezTo>
                    <a:pt x="20672508" y="141583"/>
                    <a:pt x="20856239" y="160633"/>
                    <a:pt x="20764373" y="169523"/>
                  </a:cubicBezTo>
                  <a:cubicBezTo>
                    <a:pt x="20897068" y="161903"/>
                    <a:pt x="21203288" y="170793"/>
                    <a:pt x="21397226" y="174603"/>
                  </a:cubicBezTo>
                  <a:cubicBezTo>
                    <a:pt x="21264532" y="147933"/>
                    <a:pt x="21662616" y="161903"/>
                    <a:pt x="21652409" y="137773"/>
                  </a:cubicBezTo>
                  <a:cubicBezTo>
                    <a:pt x="21876971" y="133963"/>
                    <a:pt x="21764689" y="156823"/>
                    <a:pt x="21856555" y="161903"/>
                  </a:cubicBezTo>
                  <a:cubicBezTo>
                    <a:pt x="22091325" y="153013"/>
                    <a:pt x="22315885" y="159363"/>
                    <a:pt x="22530239" y="156823"/>
                  </a:cubicBezTo>
                  <a:cubicBezTo>
                    <a:pt x="22530239" y="156823"/>
                    <a:pt x="22530239" y="159363"/>
                    <a:pt x="22520031" y="161903"/>
                  </a:cubicBezTo>
                  <a:cubicBezTo>
                    <a:pt x="22713972" y="154283"/>
                    <a:pt x="23040605" y="161903"/>
                    <a:pt x="23234544" y="140313"/>
                  </a:cubicBezTo>
                  <a:cubicBezTo>
                    <a:pt x="23224338" y="145393"/>
                    <a:pt x="23244751" y="149203"/>
                    <a:pt x="23193715" y="153013"/>
                  </a:cubicBezTo>
                  <a:cubicBezTo>
                    <a:pt x="23408069" y="161903"/>
                    <a:pt x="23234544" y="122533"/>
                    <a:pt x="23479521" y="136503"/>
                  </a:cubicBezTo>
                  <a:lnTo>
                    <a:pt x="23418277" y="147933"/>
                  </a:lnTo>
                  <a:cubicBezTo>
                    <a:pt x="23571387" y="136503"/>
                    <a:pt x="23714288" y="158093"/>
                    <a:pt x="23887814" y="140313"/>
                  </a:cubicBezTo>
                  <a:cubicBezTo>
                    <a:pt x="23898019" y="146663"/>
                    <a:pt x="23857191" y="149203"/>
                    <a:pt x="23826570" y="151743"/>
                  </a:cubicBezTo>
                  <a:cubicBezTo>
                    <a:pt x="23989888" y="146663"/>
                    <a:pt x="24163409" y="149203"/>
                    <a:pt x="24296107" y="132693"/>
                  </a:cubicBezTo>
                  <a:cubicBezTo>
                    <a:pt x="24316519" y="140313"/>
                    <a:pt x="24296107" y="146663"/>
                    <a:pt x="24234862" y="151743"/>
                  </a:cubicBezTo>
                  <a:cubicBezTo>
                    <a:pt x="24387972" y="160633"/>
                    <a:pt x="24408385" y="130153"/>
                    <a:pt x="24551290" y="139043"/>
                  </a:cubicBezTo>
                  <a:cubicBezTo>
                    <a:pt x="24592118" y="140313"/>
                    <a:pt x="24673777" y="150473"/>
                    <a:pt x="24643155" y="150473"/>
                  </a:cubicBezTo>
                  <a:cubicBezTo>
                    <a:pt x="24714605" y="140313"/>
                    <a:pt x="24928960" y="140313"/>
                    <a:pt x="25010620" y="136503"/>
                  </a:cubicBezTo>
                  <a:cubicBezTo>
                    <a:pt x="25031032" y="144123"/>
                    <a:pt x="25092277" y="146663"/>
                    <a:pt x="25173934" y="154283"/>
                  </a:cubicBezTo>
                  <a:cubicBezTo>
                    <a:pt x="25868034" y="154283"/>
                    <a:pt x="26582545" y="156823"/>
                    <a:pt x="27276643" y="144123"/>
                  </a:cubicBezTo>
                  <a:cubicBezTo>
                    <a:pt x="27297010" y="142853"/>
                    <a:pt x="27309710" y="140313"/>
                    <a:pt x="27321142" y="137773"/>
                  </a:cubicBezTo>
                  <a:cubicBezTo>
                    <a:pt x="27337650" y="161903"/>
                    <a:pt x="27298282" y="153013"/>
                    <a:pt x="27308442" y="168253"/>
                  </a:cubicBezTo>
                  <a:cubicBezTo>
                    <a:pt x="27307171" y="147933"/>
                    <a:pt x="27324950" y="161903"/>
                    <a:pt x="27354160" y="155553"/>
                  </a:cubicBezTo>
                  <a:lnTo>
                    <a:pt x="27355432" y="158093"/>
                  </a:lnTo>
                  <a:cubicBezTo>
                    <a:pt x="27368132" y="154283"/>
                    <a:pt x="27375750" y="166983"/>
                    <a:pt x="27388450" y="160633"/>
                  </a:cubicBezTo>
                  <a:lnTo>
                    <a:pt x="27388450" y="155553"/>
                  </a:lnTo>
                  <a:cubicBezTo>
                    <a:pt x="27402421" y="142853"/>
                    <a:pt x="27420200" y="182223"/>
                    <a:pt x="27427821" y="155553"/>
                  </a:cubicBezTo>
                  <a:lnTo>
                    <a:pt x="27439250" y="169523"/>
                  </a:lnTo>
                  <a:cubicBezTo>
                    <a:pt x="27453221" y="146663"/>
                    <a:pt x="27462110" y="177143"/>
                    <a:pt x="27479892" y="156823"/>
                  </a:cubicBezTo>
                  <a:lnTo>
                    <a:pt x="27477350" y="160633"/>
                  </a:lnTo>
                  <a:cubicBezTo>
                    <a:pt x="27501482" y="170793"/>
                    <a:pt x="27526882" y="135233"/>
                    <a:pt x="27535771" y="154283"/>
                  </a:cubicBezTo>
                  <a:cubicBezTo>
                    <a:pt x="27556092" y="150473"/>
                    <a:pt x="27578950" y="146663"/>
                    <a:pt x="27582760" y="127613"/>
                  </a:cubicBezTo>
                  <a:cubicBezTo>
                    <a:pt x="27587842" y="133963"/>
                    <a:pt x="27584032" y="145393"/>
                    <a:pt x="27581492" y="151743"/>
                  </a:cubicBezTo>
                  <a:cubicBezTo>
                    <a:pt x="27657692" y="142853"/>
                    <a:pt x="27741510" y="146663"/>
                    <a:pt x="27808821" y="122533"/>
                  </a:cubicBezTo>
                  <a:cubicBezTo>
                    <a:pt x="27812632" y="126343"/>
                    <a:pt x="27807550" y="128883"/>
                    <a:pt x="27806282" y="133963"/>
                  </a:cubicBezTo>
                  <a:cubicBezTo>
                    <a:pt x="27848192" y="112373"/>
                    <a:pt x="27892642" y="156823"/>
                    <a:pt x="27923121" y="116183"/>
                  </a:cubicBezTo>
                  <a:lnTo>
                    <a:pt x="27934550" y="99673"/>
                  </a:lnTo>
                  <a:cubicBezTo>
                    <a:pt x="27944710" y="106023"/>
                    <a:pt x="27943442" y="118723"/>
                    <a:pt x="27951060" y="123803"/>
                  </a:cubicBezTo>
                  <a:cubicBezTo>
                    <a:pt x="27958682" y="112373"/>
                    <a:pt x="27989160" y="121263"/>
                    <a:pt x="27994242" y="106023"/>
                  </a:cubicBezTo>
                  <a:cubicBezTo>
                    <a:pt x="27999321" y="112373"/>
                    <a:pt x="27992971" y="114913"/>
                    <a:pt x="27992971" y="119993"/>
                  </a:cubicBezTo>
                  <a:cubicBezTo>
                    <a:pt x="28012021" y="123803"/>
                    <a:pt x="28034882" y="98403"/>
                    <a:pt x="28052660" y="103483"/>
                  </a:cubicBezTo>
                  <a:lnTo>
                    <a:pt x="28046310" y="111103"/>
                  </a:lnTo>
                  <a:cubicBezTo>
                    <a:pt x="28142832" y="140313"/>
                    <a:pt x="28266021" y="163173"/>
                    <a:pt x="28346032" y="125073"/>
                  </a:cubicBezTo>
                  <a:cubicBezTo>
                    <a:pt x="28367621" y="118723"/>
                    <a:pt x="28356192" y="146663"/>
                    <a:pt x="28365082" y="145393"/>
                  </a:cubicBezTo>
                  <a:cubicBezTo>
                    <a:pt x="28446360" y="114913"/>
                    <a:pt x="28544150" y="163173"/>
                    <a:pt x="28619082" y="114913"/>
                  </a:cubicBezTo>
                  <a:cubicBezTo>
                    <a:pt x="28677500" y="102213"/>
                    <a:pt x="28695282" y="48873"/>
                    <a:pt x="28695282" y="48873"/>
                  </a:cubicBezTo>
                  <a:cubicBezTo>
                    <a:pt x="28556850" y="70463"/>
                    <a:pt x="28432392" y="47603"/>
                    <a:pt x="2829269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694916" y="3408134"/>
            <a:ext cx="6793821" cy="3470732"/>
            <a:chOff x="0" y="0"/>
            <a:chExt cx="9058428" cy="4627643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9058428" cy="4627643"/>
            </a:xfrm>
            <a:prstGeom prst="rect">
              <a:avLst/>
            </a:prstGeom>
            <a:solidFill>
              <a:srgbClr val="F0EFE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814205" y="588429"/>
              <a:ext cx="7430018" cy="531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5"/>
                </a:lnSpc>
              </a:pPr>
              <a:r>
                <a:rPr lang="en-US" sz="2550" b="1" spc="102">
                  <a:solidFill>
                    <a:srgbClr val="866042"/>
                  </a:solidFill>
                  <a:latin typeface="Vollkorn Bold"/>
                  <a:ea typeface="Vollkorn Bold"/>
                  <a:cs typeface="Vollkorn Bold"/>
                  <a:sym typeface="Vollkorn Bold"/>
                </a:rPr>
                <a:t>GALOPP NYERGEK :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14205" y="1365980"/>
              <a:ext cx="7430018" cy="2583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2640" spc="26">
                  <a:solidFill>
                    <a:srgbClr val="866042"/>
                  </a:solidFill>
                  <a:latin typeface="Vollkorn"/>
                  <a:ea typeface="Vollkorn"/>
                  <a:cs typeface="Vollkorn"/>
                  <a:sym typeface="Vollkorn"/>
                </a:rPr>
                <a:t> Síkversenyekben használt nyereg, melynek legfontosabb tulajdonsága, hogy súlya nem lehet több mint 1kg, akár 220 g  könnyűek is lehetnek.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Custom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Vollkorn Bold</vt:lpstr>
      <vt:lpstr>Calibri</vt:lpstr>
      <vt:lpstr>Freckle Face</vt:lpstr>
      <vt:lpstr>Vollkorn Italics</vt:lpstr>
      <vt:lpstr>Vollkorn</vt:lpstr>
      <vt:lpstr>Open Sans 1</vt:lpstr>
      <vt:lpstr>Cardo Bold</vt:lpstr>
      <vt:lpstr>Open Sans 2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52.ANyeregfajták és lóraszállás</dc:title>
  <dc:creator>User</dc:creator>
  <cp:lastModifiedBy>User</cp:lastModifiedBy>
  <cp:revision>1</cp:revision>
  <dcterms:created xsi:type="dcterms:W3CDTF">2006-08-16T00:00:00Z</dcterms:created>
  <dcterms:modified xsi:type="dcterms:W3CDTF">2026-01-31T13:21:58Z</dcterms:modified>
  <dc:identifier>DAG8-T5LAhQ</dc:identifier>
</cp:coreProperties>
</file>