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Sawarabi Mincho" charset="-128"/>
      <p:regular r:id="rId37"/>
    </p:embeddedFont>
    <p:embeddedFont>
      <p:font typeface="League Spartan" charset="-18"/>
      <p:regular r:id="rId38"/>
    </p:embeddedFont>
    <p:embeddedFont>
      <p:font typeface="Open Sans" charset="0"/>
      <p:regular r:id="rId39"/>
    </p:embeddedFont>
    <p:embeddedFont>
      <p:font typeface="Open Sans Bold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3.svg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12" Type="http://schemas.openxmlformats.org/officeDocument/2006/relationships/image" Target="../media/image5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48.gif"/><Relationship Id="rId5" Type="http://schemas.openxmlformats.org/officeDocument/2006/relationships/image" Target="../media/image33.svg"/><Relationship Id="rId10" Type="http://schemas.openxmlformats.org/officeDocument/2006/relationships/image" Target="../media/image53.jpeg"/><Relationship Id="rId4" Type="http://schemas.openxmlformats.org/officeDocument/2006/relationships/image" Target="../media/image30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12" Type="http://schemas.openxmlformats.org/officeDocument/2006/relationships/image" Target="../media/image53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54.png"/><Relationship Id="rId5" Type="http://schemas.openxmlformats.org/officeDocument/2006/relationships/image" Target="../media/image68.jpeg"/><Relationship Id="rId10" Type="http://schemas.openxmlformats.org/officeDocument/2006/relationships/image" Target="../media/image64.svg"/><Relationship Id="rId4" Type="http://schemas.openxmlformats.org/officeDocument/2006/relationships/image" Target="../media/image67.jpe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12" Type="http://schemas.openxmlformats.org/officeDocument/2006/relationships/image" Target="../media/image83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78.png"/><Relationship Id="rId5" Type="http://schemas.openxmlformats.org/officeDocument/2006/relationships/image" Target="../media/image61.png"/><Relationship Id="rId10" Type="http://schemas.openxmlformats.org/officeDocument/2006/relationships/image" Target="../media/image81.svg"/><Relationship Id="rId4" Type="http://schemas.openxmlformats.org/officeDocument/2006/relationships/image" Target="../media/image75.jpeg"/><Relationship Id="rId9" Type="http://schemas.openxmlformats.org/officeDocument/2006/relationships/image" Target="../media/image77.png"/><Relationship Id="rId1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12" Type="http://schemas.openxmlformats.org/officeDocument/2006/relationships/image" Target="../media/image8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80.jpeg"/><Relationship Id="rId5" Type="http://schemas.openxmlformats.org/officeDocument/2006/relationships/image" Target="../media/image33.svg"/><Relationship Id="rId10" Type="http://schemas.openxmlformats.org/officeDocument/2006/relationships/image" Target="../media/image79.jpeg"/><Relationship Id="rId4" Type="http://schemas.openxmlformats.org/officeDocument/2006/relationships/image" Target="../media/image30.png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12" Type="http://schemas.openxmlformats.org/officeDocument/2006/relationships/image" Target="../media/image6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61.pn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605"/>
            <a:ext cx="18288000" cy="10324605"/>
          </a:xfrm>
          <a:custGeom>
            <a:avLst/>
            <a:gdLst/>
            <a:ahLst/>
            <a:cxnLst/>
            <a:rect l="l" t="t" r="r" b="b"/>
            <a:pathLst>
              <a:path w="18288000" h="10324605">
                <a:moveTo>
                  <a:pt x="0" y="0"/>
                </a:moveTo>
                <a:lnTo>
                  <a:pt x="18288000" y="0"/>
                </a:lnTo>
                <a:lnTo>
                  <a:pt x="18288000" y="10324605"/>
                </a:lnTo>
                <a:lnTo>
                  <a:pt x="0" y="10324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53" b="-5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88013" y="5708025"/>
            <a:ext cx="12444090" cy="7357568"/>
          </a:xfrm>
          <a:custGeom>
            <a:avLst/>
            <a:gdLst/>
            <a:ahLst/>
            <a:cxnLst/>
            <a:rect l="l" t="t" r="r" b="b"/>
            <a:pathLst>
              <a:path w="12444090" h="7357568">
                <a:moveTo>
                  <a:pt x="0" y="0"/>
                </a:moveTo>
                <a:lnTo>
                  <a:pt x="12444089" y="0"/>
                </a:lnTo>
                <a:lnTo>
                  <a:pt x="12444089" y="7357568"/>
                </a:lnTo>
                <a:lnTo>
                  <a:pt x="0" y="7357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7275400" y="-2214068"/>
            <a:ext cx="12444090" cy="7357568"/>
          </a:xfrm>
          <a:custGeom>
            <a:avLst/>
            <a:gdLst/>
            <a:ahLst/>
            <a:cxnLst/>
            <a:rect l="l" t="t" r="r" b="b"/>
            <a:pathLst>
              <a:path w="12444090" h="7357568">
                <a:moveTo>
                  <a:pt x="0" y="0"/>
                </a:moveTo>
                <a:lnTo>
                  <a:pt x="12444089" y="0"/>
                </a:lnTo>
                <a:lnTo>
                  <a:pt x="12444089" y="7357568"/>
                </a:lnTo>
                <a:lnTo>
                  <a:pt x="0" y="7357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82090" y="2899642"/>
            <a:ext cx="14471438" cy="494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4"/>
              </a:lnSpc>
            </a:pPr>
            <a:r>
              <a:rPr lang="en-US" sz="12776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TESTHŐMÉRSÉKLET MEGÁLLAPÍTÁSA</a:t>
            </a:r>
          </a:p>
          <a:p>
            <a:pPr algn="ctr">
              <a:lnSpc>
                <a:spcPts val="12399"/>
              </a:lnSpc>
            </a:pPr>
            <a:r>
              <a:rPr lang="en-US" sz="12277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HÁZIÁLLATOKBAN</a:t>
            </a:r>
          </a:p>
        </p:txBody>
      </p:sp>
      <p:sp>
        <p:nvSpPr>
          <p:cNvPr id="6" name="Freeform 6"/>
          <p:cNvSpPr/>
          <p:nvPr/>
        </p:nvSpPr>
        <p:spPr>
          <a:xfrm rot="-7545917">
            <a:off x="379740" y="3231281"/>
            <a:ext cx="1897304" cy="2909603"/>
          </a:xfrm>
          <a:custGeom>
            <a:avLst/>
            <a:gdLst/>
            <a:ahLst/>
            <a:cxnLst/>
            <a:rect l="l" t="t" r="r" b="b"/>
            <a:pathLst>
              <a:path w="1897304" h="2909603">
                <a:moveTo>
                  <a:pt x="0" y="0"/>
                </a:moveTo>
                <a:lnTo>
                  <a:pt x="1897304" y="0"/>
                </a:lnTo>
                <a:lnTo>
                  <a:pt x="1897304" y="2909603"/>
                </a:lnTo>
                <a:lnTo>
                  <a:pt x="0" y="290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22310">
            <a:off x="16508945" y="2889518"/>
            <a:ext cx="1897304" cy="2909603"/>
          </a:xfrm>
          <a:custGeom>
            <a:avLst/>
            <a:gdLst/>
            <a:ahLst/>
            <a:cxnLst/>
            <a:rect l="l" t="t" r="r" b="b"/>
            <a:pathLst>
              <a:path w="1897304" h="2909603">
                <a:moveTo>
                  <a:pt x="0" y="0"/>
                </a:moveTo>
                <a:lnTo>
                  <a:pt x="1897303" y="0"/>
                </a:lnTo>
                <a:lnTo>
                  <a:pt x="1897303" y="2909603"/>
                </a:lnTo>
                <a:lnTo>
                  <a:pt x="0" y="290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-66401"/>
            <a:ext cx="6126598" cy="2337235"/>
          </a:xfrm>
          <a:custGeom>
            <a:avLst/>
            <a:gdLst/>
            <a:ahLst/>
            <a:cxnLst/>
            <a:rect l="l" t="t" r="r" b="b"/>
            <a:pathLst>
              <a:path w="6126598" h="2337235">
                <a:moveTo>
                  <a:pt x="0" y="0"/>
                </a:moveTo>
                <a:lnTo>
                  <a:pt x="6126598" y="0"/>
                </a:lnTo>
                <a:lnTo>
                  <a:pt x="6126598" y="2337234"/>
                </a:lnTo>
                <a:lnTo>
                  <a:pt x="0" y="2337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12264" y="1622193"/>
            <a:ext cx="16230600" cy="8459688"/>
            <a:chOff x="0" y="0"/>
            <a:chExt cx="4274726" cy="2228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228066"/>
            </a:xfrm>
            <a:custGeom>
              <a:avLst/>
              <a:gdLst/>
              <a:ahLst/>
              <a:cxnLst/>
              <a:rect l="l" t="t" r="r" b="b"/>
              <a:pathLst>
                <a:path w="4274726" h="222806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03739"/>
                  </a:lnTo>
                  <a:cubicBezTo>
                    <a:pt x="4274726" y="2210191"/>
                    <a:pt x="4272163" y="2216379"/>
                    <a:pt x="4267601" y="2220941"/>
                  </a:cubicBezTo>
                  <a:cubicBezTo>
                    <a:pt x="4263039" y="2225503"/>
                    <a:pt x="4256851" y="2228066"/>
                    <a:pt x="4250399" y="2228066"/>
                  </a:cubicBezTo>
                  <a:lnTo>
                    <a:pt x="24327" y="2228066"/>
                  </a:lnTo>
                  <a:cubicBezTo>
                    <a:pt x="10891" y="2228066"/>
                    <a:pt x="0" y="2217175"/>
                    <a:pt x="0" y="22037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66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50888" y="1028700"/>
            <a:ext cx="7421454" cy="9183671"/>
            <a:chOff x="0" y="0"/>
            <a:chExt cx="1954622" cy="24187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4622" cy="2418745"/>
            </a:xfrm>
            <a:custGeom>
              <a:avLst/>
              <a:gdLst/>
              <a:ahLst/>
              <a:cxnLst/>
              <a:rect l="l" t="t" r="r" b="b"/>
              <a:pathLst>
                <a:path w="1954622" h="2418745">
                  <a:moveTo>
                    <a:pt x="53202" y="0"/>
                  </a:moveTo>
                  <a:lnTo>
                    <a:pt x="1901419" y="0"/>
                  </a:lnTo>
                  <a:cubicBezTo>
                    <a:pt x="1930802" y="0"/>
                    <a:pt x="1954622" y="23819"/>
                    <a:pt x="1954622" y="53202"/>
                  </a:cubicBezTo>
                  <a:lnTo>
                    <a:pt x="1954622" y="2365542"/>
                  </a:lnTo>
                  <a:cubicBezTo>
                    <a:pt x="1954622" y="2394925"/>
                    <a:pt x="1930802" y="2418745"/>
                    <a:pt x="1901419" y="2418745"/>
                  </a:cubicBezTo>
                  <a:lnTo>
                    <a:pt x="53202" y="2418745"/>
                  </a:lnTo>
                  <a:cubicBezTo>
                    <a:pt x="23819" y="2418745"/>
                    <a:pt x="0" y="2394925"/>
                    <a:pt x="0" y="2365542"/>
                  </a:cubicBezTo>
                  <a:lnTo>
                    <a:pt x="0" y="53202"/>
                  </a:lnTo>
                  <a:cubicBezTo>
                    <a:pt x="0" y="23819"/>
                    <a:pt x="23819" y="0"/>
                    <a:pt x="5320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54622" cy="24568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6580"/>
                </a:lnSpc>
              </a:pPr>
              <a:endParaRPr/>
            </a:p>
            <a:p>
              <a:pPr algn="ctr">
                <a:lnSpc>
                  <a:spcPts val="6580"/>
                </a:lnSpc>
              </a:pPr>
              <a:endParaRPr/>
            </a:p>
            <a:p>
              <a:pPr algn="ctr">
                <a:lnSpc>
                  <a:spcPts val="6580"/>
                </a:lnSpc>
              </a:pPr>
              <a:r>
                <a:rPr lang="en-US" sz="4700" b="1">
                  <a:solidFill>
                    <a:srgbClr val="F9B61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         A low (L)-a mérési tartománynál alacsonyabb testhőmérsékletett jelzi,míg a      </a:t>
              </a:r>
            </a:p>
            <a:p>
              <a:pPr algn="ctr">
                <a:lnSpc>
                  <a:spcPts val="6580"/>
                </a:lnSpc>
              </a:pPr>
              <a:r>
                <a:rPr lang="en-US" sz="4700" b="1">
                  <a:solidFill>
                    <a:srgbClr val="F9B61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   Hight (H) magasabbat</a:t>
              </a:r>
            </a:p>
            <a:p>
              <a:pPr algn="l">
                <a:lnSpc>
                  <a:spcPts val="5179"/>
                </a:lnSpc>
              </a:pPr>
              <a:r>
                <a:rPr lang="en-US" sz="3699" b="1">
                  <a:solidFill>
                    <a:srgbClr val="F9B61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         </a:t>
              </a:r>
            </a:p>
            <a:p>
              <a:pPr algn="ctr">
                <a:lnSpc>
                  <a:spcPts val="494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1279163"/>
            <a:ext cx="4050888" cy="9007837"/>
          </a:xfrm>
          <a:custGeom>
            <a:avLst/>
            <a:gdLst/>
            <a:ahLst/>
            <a:cxnLst/>
            <a:rect l="l" t="t" r="r" b="b"/>
            <a:pathLst>
              <a:path w="4050888" h="9007837">
                <a:moveTo>
                  <a:pt x="0" y="0"/>
                </a:moveTo>
                <a:lnTo>
                  <a:pt x="4050888" y="0"/>
                </a:lnTo>
                <a:lnTo>
                  <a:pt x="4050888" y="9007837"/>
                </a:lnTo>
                <a:lnTo>
                  <a:pt x="0" y="9007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13903">
            <a:off x="2244694" y="3421434"/>
            <a:ext cx="3051844" cy="1697588"/>
          </a:xfrm>
          <a:custGeom>
            <a:avLst/>
            <a:gdLst/>
            <a:ahLst/>
            <a:cxnLst/>
            <a:rect l="l" t="t" r="r" b="b"/>
            <a:pathLst>
              <a:path w="3051844" h="1697588">
                <a:moveTo>
                  <a:pt x="0" y="0"/>
                </a:moveTo>
                <a:lnTo>
                  <a:pt x="3051844" y="0"/>
                </a:lnTo>
                <a:lnTo>
                  <a:pt x="3051844" y="1697588"/>
                </a:lnTo>
                <a:lnTo>
                  <a:pt x="0" y="169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12195" y="0"/>
            <a:ext cx="16230600" cy="9769224"/>
            <a:chOff x="0" y="0"/>
            <a:chExt cx="4274726" cy="2572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572964"/>
            </a:xfrm>
            <a:custGeom>
              <a:avLst/>
              <a:gdLst/>
              <a:ahLst/>
              <a:cxnLst/>
              <a:rect l="l" t="t" r="r" b="b"/>
              <a:pathLst>
                <a:path w="4274726" h="2572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548637"/>
                  </a:lnTo>
                  <a:cubicBezTo>
                    <a:pt x="4274726" y="2562073"/>
                    <a:pt x="4263834" y="2572964"/>
                    <a:pt x="4250399" y="2572964"/>
                  </a:cubicBezTo>
                  <a:lnTo>
                    <a:pt x="24327" y="2572964"/>
                  </a:lnTo>
                  <a:cubicBezTo>
                    <a:pt x="17875" y="2572964"/>
                    <a:pt x="11687" y="2570401"/>
                    <a:pt x="7125" y="2565839"/>
                  </a:cubicBezTo>
                  <a:cubicBezTo>
                    <a:pt x="2563" y="2561277"/>
                    <a:pt x="0" y="2555089"/>
                    <a:pt x="0" y="254863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611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124114" y="-501513"/>
            <a:ext cx="10753307" cy="9759813"/>
          </a:xfrm>
          <a:custGeom>
            <a:avLst/>
            <a:gdLst/>
            <a:ahLst/>
            <a:cxnLst/>
            <a:rect l="l" t="t" r="r" b="b"/>
            <a:pathLst>
              <a:path w="10753307" h="9759813">
                <a:moveTo>
                  <a:pt x="0" y="0"/>
                </a:moveTo>
                <a:lnTo>
                  <a:pt x="10753307" y="0"/>
                </a:lnTo>
                <a:lnTo>
                  <a:pt x="10753307" y="9759813"/>
                </a:lnTo>
                <a:lnTo>
                  <a:pt x="0" y="9759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00" r="-10529" b="-9395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079480" y="4846320"/>
            <a:ext cx="416243" cy="416243"/>
            <a:chOff x="0" y="0"/>
            <a:chExt cx="554990" cy="554990"/>
          </a:xfrm>
        </p:grpSpPr>
        <p:sp>
          <p:nvSpPr>
            <p:cNvPr id="10" name="Freeform 10"/>
            <p:cNvSpPr/>
            <p:nvPr/>
          </p:nvSpPr>
          <p:spPr>
            <a:xfrm>
              <a:off x="50663" y="47338"/>
              <a:ext cx="447177" cy="457333"/>
            </a:xfrm>
            <a:custGeom>
              <a:avLst/>
              <a:gdLst/>
              <a:ahLst/>
              <a:cxnLst/>
              <a:rect l="l" t="t" r="r" b="b"/>
              <a:pathLst>
                <a:path w="447177" h="457333">
                  <a:moveTo>
                    <a:pt x="447177" y="160942"/>
                  </a:moveTo>
                  <a:cubicBezTo>
                    <a:pt x="447177" y="304452"/>
                    <a:pt x="430667" y="341282"/>
                    <a:pt x="409077" y="369222"/>
                  </a:cubicBezTo>
                  <a:cubicBezTo>
                    <a:pt x="387487" y="397162"/>
                    <a:pt x="354467" y="422562"/>
                    <a:pt x="322717" y="436532"/>
                  </a:cubicBezTo>
                  <a:cubicBezTo>
                    <a:pt x="290967" y="451772"/>
                    <a:pt x="250327" y="459392"/>
                    <a:pt x="214767" y="456852"/>
                  </a:cubicBezTo>
                  <a:cubicBezTo>
                    <a:pt x="179207" y="454312"/>
                    <a:pt x="141107" y="442882"/>
                    <a:pt x="110627" y="423832"/>
                  </a:cubicBezTo>
                  <a:cubicBezTo>
                    <a:pt x="80147" y="406052"/>
                    <a:pt x="52207" y="376842"/>
                    <a:pt x="33157" y="346362"/>
                  </a:cubicBezTo>
                  <a:cubicBezTo>
                    <a:pt x="15377" y="315882"/>
                    <a:pt x="2677" y="277782"/>
                    <a:pt x="137" y="242222"/>
                  </a:cubicBezTo>
                  <a:cubicBezTo>
                    <a:pt x="-1133" y="206662"/>
                    <a:pt x="6487" y="167292"/>
                    <a:pt x="20457" y="134272"/>
                  </a:cubicBezTo>
                  <a:cubicBezTo>
                    <a:pt x="34427" y="102522"/>
                    <a:pt x="59827" y="70772"/>
                    <a:pt x="87767" y="49182"/>
                  </a:cubicBezTo>
                  <a:cubicBezTo>
                    <a:pt x="115707" y="26322"/>
                    <a:pt x="152537" y="9812"/>
                    <a:pt x="188097" y="3462"/>
                  </a:cubicBezTo>
                  <a:cubicBezTo>
                    <a:pt x="222387" y="-2888"/>
                    <a:pt x="263027" y="-348"/>
                    <a:pt x="297317" y="9812"/>
                  </a:cubicBezTo>
                  <a:cubicBezTo>
                    <a:pt x="330337" y="21242"/>
                    <a:pt x="390027" y="66962"/>
                    <a:pt x="390027" y="66962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9802178" y="3883342"/>
            <a:ext cx="4769168" cy="2314575"/>
            <a:chOff x="0" y="0"/>
            <a:chExt cx="6358890" cy="3086100"/>
          </a:xfrm>
        </p:grpSpPr>
        <p:sp>
          <p:nvSpPr>
            <p:cNvPr id="12" name="Freeform 12"/>
            <p:cNvSpPr/>
            <p:nvPr/>
          </p:nvSpPr>
          <p:spPr>
            <a:xfrm>
              <a:off x="50800" y="43506"/>
              <a:ext cx="6277389" cy="2993346"/>
            </a:xfrm>
            <a:custGeom>
              <a:avLst/>
              <a:gdLst/>
              <a:ahLst/>
              <a:cxnLst/>
              <a:rect l="l" t="t" r="r" b="b"/>
              <a:pathLst>
                <a:path w="6277389" h="2993346">
                  <a:moveTo>
                    <a:pt x="0" y="787074"/>
                  </a:moveTo>
                  <a:cubicBezTo>
                    <a:pt x="0" y="787074"/>
                    <a:pt x="3810" y="769294"/>
                    <a:pt x="5080" y="760404"/>
                  </a:cubicBezTo>
                  <a:cubicBezTo>
                    <a:pt x="7620" y="751514"/>
                    <a:pt x="10160" y="733734"/>
                    <a:pt x="10160" y="733734"/>
                  </a:cubicBezTo>
                  <a:cubicBezTo>
                    <a:pt x="10160" y="732464"/>
                    <a:pt x="19050" y="717224"/>
                    <a:pt x="22860" y="708334"/>
                  </a:cubicBezTo>
                  <a:cubicBezTo>
                    <a:pt x="26670" y="700714"/>
                    <a:pt x="34290" y="684204"/>
                    <a:pt x="34290" y="684204"/>
                  </a:cubicBezTo>
                  <a:cubicBezTo>
                    <a:pt x="34290" y="684204"/>
                    <a:pt x="34290" y="684204"/>
                    <a:pt x="34290" y="682934"/>
                  </a:cubicBezTo>
                  <a:cubicBezTo>
                    <a:pt x="34290" y="682934"/>
                    <a:pt x="45720" y="668964"/>
                    <a:pt x="52070" y="662614"/>
                  </a:cubicBezTo>
                  <a:cubicBezTo>
                    <a:pt x="57150" y="654994"/>
                    <a:pt x="68580" y="641024"/>
                    <a:pt x="68580" y="641024"/>
                  </a:cubicBezTo>
                  <a:cubicBezTo>
                    <a:pt x="68580" y="641024"/>
                    <a:pt x="83820" y="629594"/>
                    <a:pt x="91440" y="624514"/>
                  </a:cubicBezTo>
                  <a:cubicBezTo>
                    <a:pt x="97790" y="618164"/>
                    <a:pt x="113030" y="608004"/>
                    <a:pt x="113030" y="608004"/>
                  </a:cubicBezTo>
                  <a:cubicBezTo>
                    <a:pt x="113030" y="606734"/>
                    <a:pt x="129540" y="600384"/>
                    <a:pt x="138430" y="596574"/>
                  </a:cubicBezTo>
                  <a:cubicBezTo>
                    <a:pt x="146050" y="592764"/>
                    <a:pt x="152400" y="590224"/>
                    <a:pt x="163830" y="586414"/>
                  </a:cubicBezTo>
                  <a:cubicBezTo>
                    <a:pt x="184150" y="577524"/>
                    <a:pt x="223520" y="576254"/>
                    <a:pt x="255270" y="553394"/>
                  </a:cubicBezTo>
                  <a:cubicBezTo>
                    <a:pt x="307340" y="516564"/>
                    <a:pt x="353060" y="406074"/>
                    <a:pt x="421640" y="343844"/>
                  </a:cubicBezTo>
                  <a:cubicBezTo>
                    <a:pt x="496570" y="275264"/>
                    <a:pt x="598170" y="210494"/>
                    <a:pt x="693420" y="166044"/>
                  </a:cubicBezTo>
                  <a:cubicBezTo>
                    <a:pt x="783590" y="124134"/>
                    <a:pt x="883920" y="106354"/>
                    <a:pt x="974090" y="80954"/>
                  </a:cubicBezTo>
                  <a:cubicBezTo>
                    <a:pt x="1056640" y="56824"/>
                    <a:pt x="1129030" y="28884"/>
                    <a:pt x="1210310" y="16184"/>
                  </a:cubicBezTo>
                  <a:cubicBezTo>
                    <a:pt x="1296670" y="3484"/>
                    <a:pt x="1390650" y="-7946"/>
                    <a:pt x="1480820" y="7294"/>
                  </a:cubicBezTo>
                  <a:cubicBezTo>
                    <a:pt x="1578610" y="22534"/>
                    <a:pt x="1672590" y="97464"/>
                    <a:pt x="1776730" y="117784"/>
                  </a:cubicBezTo>
                  <a:cubicBezTo>
                    <a:pt x="1885950" y="138104"/>
                    <a:pt x="2006600" y="119054"/>
                    <a:pt x="2120900" y="126674"/>
                  </a:cubicBezTo>
                  <a:cubicBezTo>
                    <a:pt x="2233930" y="134294"/>
                    <a:pt x="2378710" y="150804"/>
                    <a:pt x="2454910" y="164774"/>
                  </a:cubicBezTo>
                  <a:cubicBezTo>
                    <a:pt x="2495550" y="172394"/>
                    <a:pt x="2537460" y="196524"/>
                    <a:pt x="2547620" y="188904"/>
                  </a:cubicBezTo>
                  <a:cubicBezTo>
                    <a:pt x="2552700" y="183824"/>
                    <a:pt x="2536190" y="168584"/>
                    <a:pt x="2541270" y="154614"/>
                  </a:cubicBezTo>
                  <a:cubicBezTo>
                    <a:pt x="2553970" y="121594"/>
                    <a:pt x="2655570" y="39044"/>
                    <a:pt x="2727960" y="17454"/>
                  </a:cubicBezTo>
                  <a:cubicBezTo>
                    <a:pt x="2809240" y="-5406"/>
                    <a:pt x="2921000" y="27614"/>
                    <a:pt x="3009900" y="40314"/>
                  </a:cubicBezTo>
                  <a:cubicBezTo>
                    <a:pt x="3089910" y="51744"/>
                    <a:pt x="3164840" y="63174"/>
                    <a:pt x="3239770" y="86034"/>
                  </a:cubicBezTo>
                  <a:cubicBezTo>
                    <a:pt x="3317240" y="111434"/>
                    <a:pt x="3393440" y="149534"/>
                    <a:pt x="3467100" y="187634"/>
                  </a:cubicBezTo>
                  <a:cubicBezTo>
                    <a:pt x="3540760" y="224464"/>
                    <a:pt x="3614420" y="263834"/>
                    <a:pt x="3683000" y="310824"/>
                  </a:cubicBezTo>
                  <a:cubicBezTo>
                    <a:pt x="3750310" y="359084"/>
                    <a:pt x="3799840" y="426394"/>
                    <a:pt x="3872230" y="474654"/>
                  </a:cubicBezTo>
                  <a:cubicBezTo>
                    <a:pt x="3952240" y="526724"/>
                    <a:pt x="4053840" y="578794"/>
                    <a:pt x="4145280" y="606734"/>
                  </a:cubicBezTo>
                  <a:cubicBezTo>
                    <a:pt x="4227830" y="630864"/>
                    <a:pt x="4311650" y="630864"/>
                    <a:pt x="4394200" y="638484"/>
                  </a:cubicBezTo>
                  <a:cubicBezTo>
                    <a:pt x="4476750" y="644834"/>
                    <a:pt x="4559300" y="632134"/>
                    <a:pt x="4643120" y="648644"/>
                  </a:cubicBezTo>
                  <a:cubicBezTo>
                    <a:pt x="4732020" y="666424"/>
                    <a:pt x="4827270" y="699444"/>
                    <a:pt x="4913630" y="746434"/>
                  </a:cubicBezTo>
                  <a:cubicBezTo>
                    <a:pt x="5002530" y="795964"/>
                    <a:pt x="5083810" y="877244"/>
                    <a:pt x="5166360" y="944554"/>
                  </a:cubicBezTo>
                  <a:cubicBezTo>
                    <a:pt x="5247640" y="1011864"/>
                    <a:pt x="5326380" y="1110924"/>
                    <a:pt x="5402580" y="1150294"/>
                  </a:cubicBezTo>
                  <a:cubicBezTo>
                    <a:pt x="5457190" y="1178234"/>
                    <a:pt x="5534660" y="1188394"/>
                    <a:pt x="5561330" y="1188394"/>
                  </a:cubicBezTo>
                  <a:cubicBezTo>
                    <a:pt x="5571490" y="1188394"/>
                    <a:pt x="5580380" y="1183314"/>
                    <a:pt x="5580380" y="1183314"/>
                  </a:cubicBezTo>
                  <a:cubicBezTo>
                    <a:pt x="5581650" y="1183314"/>
                    <a:pt x="5599430" y="1180774"/>
                    <a:pt x="5608320" y="1179504"/>
                  </a:cubicBezTo>
                  <a:cubicBezTo>
                    <a:pt x="5617210" y="1178234"/>
                    <a:pt x="5634990" y="1175694"/>
                    <a:pt x="5634990" y="1175694"/>
                  </a:cubicBezTo>
                  <a:cubicBezTo>
                    <a:pt x="5636260" y="1175694"/>
                    <a:pt x="5654040" y="1178234"/>
                    <a:pt x="5662930" y="1179504"/>
                  </a:cubicBezTo>
                  <a:cubicBezTo>
                    <a:pt x="5671820" y="1179504"/>
                    <a:pt x="5689600" y="1182044"/>
                    <a:pt x="5689600" y="1182044"/>
                  </a:cubicBezTo>
                  <a:cubicBezTo>
                    <a:pt x="5690870" y="1182044"/>
                    <a:pt x="5707380" y="1188394"/>
                    <a:pt x="5716270" y="1190934"/>
                  </a:cubicBezTo>
                  <a:cubicBezTo>
                    <a:pt x="5725160" y="1194744"/>
                    <a:pt x="5741670" y="1199824"/>
                    <a:pt x="5741670" y="1201094"/>
                  </a:cubicBezTo>
                  <a:cubicBezTo>
                    <a:pt x="5742940" y="1201094"/>
                    <a:pt x="5756910" y="1211254"/>
                    <a:pt x="5764530" y="1216334"/>
                  </a:cubicBezTo>
                  <a:cubicBezTo>
                    <a:pt x="5772150" y="1221414"/>
                    <a:pt x="5787390" y="1230304"/>
                    <a:pt x="5787390" y="1231574"/>
                  </a:cubicBezTo>
                  <a:cubicBezTo>
                    <a:pt x="5788660" y="1231574"/>
                    <a:pt x="5795010" y="1243004"/>
                    <a:pt x="5803900" y="1248084"/>
                  </a:cubicBezTo>
                  <a:cubicBezTo>
                    <a:pt x="5819140" y="1258244"/>
                    <a:pt x="5848350" y="1255704"/>
                    <a:pt x="5880100" y="1268404"/>
                  </a:cubicBezTo>
                  <a:cubicBezTo>
                    <a:pt x="5942330" y="1293804"/>
                    <a:pt x="6080760" y="1352224"/>
                    <a:pt x="6144260" y="1418264"/>
                  </a:cubicBezTo>
                  <a:cubicBezTo>
                    <a:pt x="6200140" y="1476684"/>
                    <a:pt x="6233160" y="1551614"/>
                    <a:pt x="6253480" y="1632894"/>
                  </a:cubicBezTo>
                  <a:cubicBezTo>
                    <a:pt x="6276340" y="1729414"/>
                    <a:pt x="6291580" y="1870384"/>
                    <a:pt x="6257290" y="1964364"/>
                  </a:cubicBezTo>
                  <a:cubicBezTo>
                    <a:pt x="6224270" y="2051994"/>
                    <a:pt x="6112510" y="2145974"/>
                    <a:pt x="6060440" y="2184074"/>
                  </a:cubicBezTo>
                  <a:cubicBezTo>
                    <a:pt x="6033770" y="2204394"/>
                    <a:pt x="6005830" y="2204394"/>
                    <a:pt x="5993130" y="2215824"/>
                  </a:cubicBezTo>
                  <a:cubicBezTo>
                    <a:pt x="5985510" y="2222174"/>
                    <a:pt x="5985510" y="2225984"/>
                    <a:pt x="5980430" y="2238684"/>
                  </a:cubicBezTo>
                  <a:cubicBezTo>
                    <a:pt x="5963920" y="2276784"/>
                    <a:pt x="5937250" y="2416484"/>
                    <a:pt x="5892800" y="2487604"/>
                  </a:cubicBezTo>
                  <a:cubicBezTo>
                    <a:pt x="5848350" y="2557454"/>
                    <a:pt x="5777230" y="2609524"/>
                    <a:pt x="5716270" y="2664134"/>
                  </a:cubicBezTo>
                  <a:cubicBezTo>
                    <a:pt x="5655310" y="2716204"/>
                    <a:pt x="5528310" y="2808914"/>
                    <a:pt x="5527040" y="2808914"/>
                  </a:cubicBezTo>
                  <a:cubicBezTo>
                    <a:pt x="5527040" y="2810184"/>
                    <a:pt x="5515610" y="2822884"/>
                    <a:pt x="5509260" y="2830504"/>
                  </a:cubicBezTo>
                  <a:cubicBezTo>
                    <a:pt x="5502910" y="2836854"/>
                    <a:pt x="5491480" y="2850824"/>
                    <a:pt x="5491480" y="2850824"/>
                  </a:cubicBezTo>
                  <a:cubicBezTo>
                    <a:pt x="5491480" y="2852094"/>
                    <a:pt x="5476240" y="2862254"/>
                    <a:pt x="5468620" y="2867334"/>
                  </a:cubicBezTo>
                  <a:cubicBezTo>
                    <a:pt x="5461000" y="2872414"/>
                    <a:pt x="5447030" y="2882574"/>
                    <a:pt x="5447030" y="2882574"/>
                  </a:cubicBezTo>
                  <a:cubicBezTo>
                    <a:pt x="5445760" y="2883844"/>
                    <a:pt x="5429250" y="2890194"/>
                    <a:pt x="5420360" y="2892734"/>
                  </a:cubicBezTo>
                  <a:cubicBezTo>
                    <a:pt x="5412740" y="2896544"/>
                    <a:pt x="5396230" y="2902894"/>
                    <a:pt x="5394960" y="2902894"/>
                  </a:cubicBezTo>
                  <a:cubicBezTo>
                    <a:pt x="5394960" y="2902894"/>
                    <a:pt x="5377180" y="2905434"/>
                    <a:pt x="5368290" y="2906704"/>
                  </a:cubicBezTo>
                  <a:cubicBezTo>
                    <a:pt x="5359400" y="2907974"/>
                    <a:pt x="5341620" y="2910514"/>
                    <a:pt x="5340350" y="2910514"/>
                  </a:cubicBezTo>
                  <a:cubicBezTo>
                    <a:pt x="5340350" y="2910514"/>
                    <a:pt x="5322570" y="2909244"/>
                    <a:pt x="5313680" y="2907974"/>
                  </a:cubicBezTo>
                  <a:cubicBezTo>
                    <a:pt x="5303520" y="2906704"/>
                    <a:pt x="5285740" y="2905434"/>
                    <a:pt x="5285740" y="2905434"/>
                  </a:cubicBezTo>
                  <a:cubicBezTo>
                    <a:pt x="5285740" y="2904164"/>
                    <a:pt x="5267960" y="2899084"/>
                    <a:pt x="5260340" y="2895274"/>
                  </a:cubicBezTo>
                  <a:cubicBezTo>
                    <a:pt x="5251450" y="2892734"/>
                    <a:pt x="5234940" y="2886384"/>
                    <a:pt x="5233670" y="2886384"/>
                  </a:cubicBezTo>
                  <a:cubicBezTo>
                    <a:pt x="5233670" y="2886384"/>
                    <a:pt x="5218430" y="2876224"/>
                    <a:pt x="5210810" y="2871144"/>
                  </a:cubicBezTo>
                  <a:cubicBezTo>
                    <a:pt x="5203190" y="2866064"/>
                    <a:pt x="5187950" y="2855904"/>
                    <a:pt x="5187950" y="2855904"/>
                  </a:cubicBezTo>
                  <a:cubicBezTo>
                    <a:pt x="5187950" y="2854634"/>
                    <a:pt x="5175250" y="2841934"/>
                    <a:pt x="5170170" y="2834314"/>
                  </a:cubicBezTo>
                  <a:cubicBezTo>
                    <a:pt x="5163820" y="2827964"/>
                    <a:pt x="5156200" y="2815264"/>
                    <a:pt x="5152390" y="2815264"/>
                  </a:cubicBezTo>
                  <a:cubicBezTo>
                    <a:pt x="5149850" y="2816534"/>
                    <a:pt x="5148580" y="2825424"/>
                    <a:pt x="5147310" y="2830504"/>
                  </a:cubicBezTo>
                  <a:cubicBezTo>
                    <a:pt x="5144770" y="2838124"/>
                    <a:pt x="5138420" y="2857174"/>
                    <a:pt x="5138420" y="2857174"/>
                  </a:cubicBezTo>
                  <a:cubicBezTo>
                    <a:pt x="5138420" y="2857174"/>
                    <a:pt x="5129530" y="2872414"/>
                    <a:pt x="5124450" y="2880034"/>
                  </a:cubicBezTo>
                  <a:cubicBezTo>
                    <a:pt x="5119370" y="2888924"/>
                    <a:pt x="5110480" y="2904164"/>
                    <a:pt x="5110480" y="2904164"/>
                  </a:cubicBezTo>
                  <a:cubicBezTo>
                    <a:pt x="5109210" y="2904164"/>
                    <a:pt x="5096510" y="2916864"/>
                    <a:pt x="5090160" y="2923214"/>
                  </a:cubicBezTo>
                  <a:cubicBezTo>
                    <a:pt x="5083810" y="2929564"/>
                    <a:pt x="5071110" y="2942264"/>
                    <a:pt x="5071110" y="2942264"/>
                  </a:cubicBezTo>
                  <a:cubicBezTo>
                    <a:pt x="5069840" y="2942264"/>
                    <a:pt x="5054600" y="2952424"/>
                    <a:pt x="5046980" y="2956234"/>
                  </a:cubicBezTo>
                  <a:cubicBezTo>
                    <a:pt x="5039360" y="2961314"/>
                    <a:pt x="5022850" y="2970204"/>
                    <a:pt x="5022850" y="2970204"/>
                  </a:cubicBezTo>
                  <a:cubicBezTo>
                    <a:pt x="5022850" y="2970204"/>
                    <a:pt x="5005070" y="2976554"/>
                    <a:pt x="4996180" y="2979094"/>
                  </a:cubicBezTo>
                  <a:cubicBezTo>
                    <a:pt x="4988560" y="2981634"/>
                    <a:pt x="4970780" y="2986714"/>
                    <a:pt x="4970780" y="2986714"/>
                  </a:cubicBezTo>
                  <a:cubicBezTo>
                    <a:pt x="4969510" y="2986714"/>
                    <a:pt x="4951730" y="2987984"/>
                    <a:pt x="4942840" y="2987984"/>
                  </a:cubicBezTo>
                  <a:cubicBezTo>
                    <a:pt x="4933950" y="2987984"/>
                    <a:pt x="4916170" y="2989254"/>
                    <a:pt x="4914900" y="2989254"/>
                  </a:cubicBezTo>
                  <a:cubicBezTo>
                    <a:pt x="4913630" y="2989254"/>
                    <a:pt x="4744720" y="2990524"/>
                    <a:pt x="4650740" y="2990524"/>
                  </a:cubicBezTo>
                  <a:cubicBezTo>
                    <a:pt x="4546600" y="2990524"/>
                    <a:pt x="4434840" y="2996874"/>
                    <a:pt x="4320540" y="2990524"/>
                  </a:cubicBezTo>
                  <a:cubicBezTo>
                    <a:pt x="4196080" y="2984174"/>
                    <a:pt x="4051300" y="2963854"/>
                    <a:pt x="3934460" y="2948614"/>
                  </a:cubicBezTo>
                  <a:cubicBezTo>
                    <a:pt x="3835400" y="2935914"/>
                    <a:pt x="3710940" y="2909244"/>
                    <a:pt x="3663950" y="2906704"/>
                  </a:cubicBezTo>
                  <a:cubicBezTo>
                    <a:pt x="3647440" y="2905434"/>
                    <a:pt x="3634740" y="2910514"/>
                    <a:pt x="3630930" y="2906704"/>
                  </a:cubicBezTo>
                  <a:cubicBezTo>
                    <a:pt x="3629660" y="2905434"/>
                    <a:pt x="3632200" y="2902894"/>
                    <a:pt x="3630930" y="2901624"/>
                  </a:cubicBezTo>
                  <a:cubicBezTo>
                    <a:pt x="3629660" y="2899084"/>
                    <a:pt x="3627120" y="2900354"/>
                    <a:pt x="3622040" y="2899084"/>
                  </a:cubicBezTo>
                  <a:cubicBezTo>
                    <a:pt x="3591560" y="2895274"/>
                    <a:pt x="3421380" y="2867334"/>
                    <a:pt x="3321050" y="2858444"/>
                  </a:cubicBezTo>
                  <a:cubicBezTo>
                    <a:pt x="3223260" y="2850824"/>
                    <a:pt x="3130550" y="2854634"/>
                    <a:pt x="3028950" y="2850824"/>
                  </a:cubicBezTo>
                  <a:cubicBezTo>
                    <a:pt x="2918460" y="2847014"/>
                    <a:pt x="2794000" y="2849554"/>
                    <a:pt x="2682240" y="2831774"/>
                  </a:cubicBezTo>
                  <a:cubicBezTo>
                    <a:pt x="2575560" y="2815264"/>
                    <a:pt x="2430780" y="2774624"/>
                    <a:pt x="2373630" y="2750494"/>
                  </a:cubicBezTo>
                  <a:cubicBezTo>
                    <a:pt x="2350770" y="2740334"/>
                    <a:pt x="2341880" y="2727634"/>
                    <a:pt x="2327910" y="2721284"/>
                  </a:cubicBezTo>
                  <a:cubicBezTo>
                    <a:pt x="2319020" y="2716204"/>
                    <a:pt x="2311400" y="2713664"/>
                    <a:pt x="2302510" y="2709854"/>
                  </a:cubicBezTo>
                  <a:cubicBezTo>
                    <a:pt x="2294890" y="2706044"/>
                    <a:pt x="2278380" y="2699694"/>
                    <a:pt x="2277110" y="2699694"/>
                  </a:cubicBezTo>
                  <a:cubicBezTo>
                    <a:pt x="2277110" y="2699694"/>
                    <a:pt x="2263140" y="2688264"/>
                    <a:pt x="2255520" y="2683184"/>
                  </a:cubicBezTo>
                  <a:cubicBezTo>
                    <a:pt x="2247900" y="2676834"/>
                    <a:pt x="2233930" y="2666674"/>
                    <a:pt x="2233930" y="2666674"/>
                  </a:cubicBezTo>
                  <a:cubicBezTo>
                    <a:pt x="2232660" y="2665404"/>
                    <a:pt x="2222500" y="2651434"/>
                    <a:pt x="2216150" y="2645084"/>
                  </a:cubicBezTo>
                  <a:cubicBezTo>
                    <a:pt x="2209800" y="2637464"/>
                    <a:pt x="2198370" y="2623494"/>
                    <a:pt x="2198370" y="2623494"/>
                  </a:cubicBezTo>
                  <a:cubicBezTo>
                    <a:pt x="2198370" y="2623494"/>
                    <a:pt x="2195830" y="2614604"/>
                    <a:pt x="2194560" y="2613334"/>
                  </a:cubicBezTo>
                  <a:cubicBezTo>
                    <a:pt x="2192020" y="2612064"/>
                    <a:pt x="2188210" y="2615874"/>
                    <a:pt x="2184400" y="2618414"/>
                  </a:cubicBezTo>
                  <a:cubicBezTo>
                    <a:pt x="2178050" y="2620954"/>
                    <a:pt x="2160270" y="2631114"/>
                    <a:pt x="2160270" y="2631114"/>
                  </a:cubicBezTo>
                  <a:cubicBezTo>
                    <a:pt x="2160270" y="2631114"/>
                    <a:pt x="2142490" y="2634924"/>
                    <a:pt x="2133600" y="2637464"/>
                  </a:cubicBezTo>
                  <a:cubicBezTo>
                    <a:pt x="2124710" y="2640004"/>
                    <a:pt x="2106930" y="2643814"/>
                    <a:pt x="2106930" y="2643814"/>
                  </a:cubicBezTo>
                  <a:cubicBezTo>
                    <a:pt x="2105660" y="2643814"/>
                    <a:pt x="2087880" y="2643814"/>
                    <a:pt x="2078990" y="2643814"/>
                  </a:cubicBezTo>
                  <a:cubicBezTo>
                    <a:pt x="2070100" y="2643814"/>
                    <a:pt x="2051050" y="2643814"/>
                    <a:pt x="2051050" y="2643814"/>
                  </a:cubicBezTo>
                  <a:cubicBezTo>
                    <a:pt x="2051050" y="2643814"/>
                    <a:pt x="2029460" y="2626034"/>
                    <a:pt x="2016760" y="2619684"/>
                  </a:cubicBezTo>
                  <a:cubicBezTo>
                    <a:pt x="2006600" y="2614604"/>
                    <a:pt x="1998980" y="2614604"/>
                    <a:pt x="1985010" y="2609524"/>
                  </a:cubicBezTo>
                  <a:cubicBezTo>
                    <a:pt x="1959610" y="2599364"/>
                    <a:pt x="1896110" y="2568884"/>
                    <a:pt x="1875790" y="2565074"/>
                  </a:cubicBezTo>
                  <a:cubicBezTo>
                    <a:pt x="1868170" y="2563804"/>
                    <a:pt x="1864360" y="2566344"/>
                    <a:pt x="1859280" y="2565074"/>
                  </a:cubicBezTo>
                  <a:cubicBezTo>
                    <a:pt x="1851660" y="2562534"/>
                    <a:pt x="1847850" y="2554914"/>
                    <a:pt x="1836420" y="2548564"/>
                  </a:cubicBezTo>
                  <a:cubicBezTo>
                    <a:pt x="1812290" y="2535864"/>
                    <a:pt x="1757680" y="2505384"/>
                    <a:pt x="1711960" y="2499034"/>
                  </a:cubicBezTo>
                  <a:cubicBezTo>
                    <a:pt x="1661160" y="2490144"/>
                    <a:pt x="1606550" y="2507924"/>
                    <a:pt x="1546860" y="2509194"/>
                  </a:cubicBezTo>
                  <a:cubicBezTo>
                    <a:pt x="1473200" y="2511734"/>
                    <a:pt x="1385570" y="2509194"/>
                    <a:pt x="1304290" y="2509194"/>
                  </a:cubicBezTo>
                  <a:cubicBezTo>
                    <a:pt x="1220470" y="2509194"/>
                    <a:pt x="1132840" y="2524434"/>
                    <a:pt x="1049020" y="2509194"/>
                  </a:cubicBezTo>
                  <a:cubicBezTo>
                    <a:pt x="961390" y="2493954"/>
                    <a:pt x="864870" y="2458394"/>
                    <a:pt x="787400" y="2416484"/>
                  </a:cubicBezTo>
                  <a:cubicBezTo>
                    <a:pt x="715010" y="2377114"/>
                    <a:pt x="633730" y="2311074"/>
                    <a:pt x="594360" y="2272974"/>
                  </a:cubicBezTo>
                  <a:cubicBezTo>
                    <a:pt x="574040" y="2252654"/>
                    <a:pt x="571500" y="2238684"/>
                    <a:pt x="553720" y="2219634"/>
                  </a:cubicBezTo>
                  <a:cubicBezTo>
                    <a:pt x="532130" y="2196774"/>
                    <a:pt x="486410" y="2173914"/>
                    <a:pt x="468630" y="2147244"/>
                  </a:cubicBezTo>
                  <a:cubicBezTo>
                    <a:pt x="454660" y="2126924"/>
                    <a:pt x="450850" y="2090094"/>
                    <a:pt x="445770" y="2079934"/>
                  </a:cubicBezTo>
                  <a:cubicBezTo>
                    <a:pt x="443230" y="2076124"/>
                    <a:pt x="443230" y="2077394"/>
                    <a:pt x="440690" y="2073584"/>
                  </a:cubicBezTo>
                  <a:cubicBezTo>
                    <a:pt x="421640" y="2054534"/>
                    <a:pt x="254000" y="1956744"/>
                    <a:pt x="215900" y="1878004"/>
                  </a:cubicBezTo>
                  <a:cubicBezTo>
                    <a:pt x="180340" y="1805614"/>
                    <a:pt x="204470" y="1711634"/>
                    <a:pt x="201930" y="1630354"/>
                  </a:cubicBezTo>
                  <a:cubicBezTo>
                    <a:pt x="200660" y="1551614"/>
                    <a:pt x="187960" y="1471604"/>
                    <a:pt x="201930" y="1396674"/>
                  </a:cubicBezTo>
                  <a:cubicBezTo>
                    <a:pt x="217170" y="1323014"/>
                    <a:pt x="266700" y="1249354"/>
                    <a:pt x="287020" y="1182044"/>
                  </a:cubicBezTo>
                  <a:cubicBezTo>
                    <a:pt x="303530" y="1126164"/>
                    <a:pt x="331470" y="1041074"/>
                    <a:pt x="320040" y="1025834"/>
                  </a:cubicBezTo>
                  <a:cubicBezTo>
                    <a:pt x="314960" y="1018214"/>
                    <a:pt x="292100" y="1024564"/>
                    <a:pt x="292100" y="1024564"/>
                  </a:cubicBezTo>
                  <a:cubicBezTo>
                    <a:pt x="290830" y="1024564"/>
                    <a:pt x="274320" y="1027104"/>
                    <a:pt x="264160" y="1029644"/>
                  </a:cubicBezTo>
                  <a:cubicBezTo>
                    <a:pt x="255270" y="1030914"/>
                    <a:pt x="237490" y="1033454"/>
                    <a:pt x="237490" y="1033454"/>
                  </a:cubicBezTo>
                  <a:cubicBezTo>
                    <a:pt x="237490" y="1033454"/>
                    <a:pt x="219710" y="1032184"/>
                    <a:pt x="209550" y="1030914"/>
                  </a:cubicBezTo>
                  <a:cubicBezTo>
                    <a:pt x="200660" y="1030914"/>
                    <a:pt x="182880" y="1029644"/>
                    <a:pt x="182880" y="1029644"/>
                  </a:cubicBezTo>
                  <a:cubicBezTo>
                    <a:pt x="182880" y="1029644"/>
                    <a:pt x="165100" y="1023294"/>
                    <a:pt x="156210" y="1020754"/>
                  </a:cubicBezTo>
                  <a:cubicBezTo>
                    <a:pt x="147320" y="1018214"/>
                    <a:pt x="130810" y="1011864"/>
                    <a:pt x="130810" y="1011864"/>
                  </a:cubicBezTo>
                  <a:cubicBezTo>
                    <a:pt x="129540" y="1011864"/>
                    <a:pt x="114300" y="1001704"/>
                    <a:pt x="106680" y="997894"/>
                  </a:cubicBezTo>
                  <a:cubicBezTo>
                    <a:pt x="99060" y="992814"/>
                    <a:pt x="83820" y="982654"/>
                    <a:pt x="83820" y="982654"/>
                  </a:cubicBezTo>
                  <a:cubicBezTo>
                    <a:pt x="83820" y="982654"/>
                    <a:pt x="71120" y="969954"/>
                    <a:pt x="64770" y="962334"/>
                  </a:cubicBezTo>
                  <a:cubicBezTo>
                    <a:pt x="58420" y="955984"/>
                    <a:pt x="45720" y="943284"/>
                    <a:pt x="45720" y="943284"/>
                  </a:cubicBezTo>
                  <a:cubicBezTo>
                    <a:pt x="45720" y="943284"/>
                    <a:pt x="35560" y="926774"/>
                    <a:pt x="31750" y="919154"/>
                  </a:cubicBezTo>
                  <a:cubicBezTo>
                    <a:pt x="26670" y="911534"/>
                    <a:pt x="17780" y="896294"/>
                    <a:pt x="17780" y="895024"/>
                  </a:cubicBezTo>
                  <a:cubicBezTo>
                    <a:pt x="17780" y="895024"/>
                    <a:pt x="12700" y="877244"/>
                    <a:pt x="10160" y="868354"/>
                  </a:cubicBezTo>
                  <a:cubicBezTo>
                    <a:pt x="7620" y="860734"/>
                    <a:pt x="2540" y="842954"/>
                    <a:pt x="2540" y="842954"/>
                  </a:cubicBezTo>
                  <a:cubicBezTo>
                    <a:pt x="2540" y="841684"/>
                    <a:pt x="1270" y="823904"/>
                    <a:pt x="1270" y="815014"/>
                  </a:cubicBezTo>
                  <a:cubicBezTo>
                    <a:pt x="0" y="806124"/>
                    <a:pt x="0" y="787074"/>
                    <a:pt x="0" y="787074"/>
                  </a:cubicBezTo>
                  <a:moveTo>
                    <a:pt x="659130" y="1498274"/>
                  </a:moveTo>
                  <a:cubicBezTo>
                    <a:pt x="715010" y="1690044"/>
                    <a:pt x="745490" y="1679884"/>
                    <a:pt x="749300" y="1670994"/>
                  </a:cubicBezTo>
                  <a:cubicBezTo>
                    <a:pt x="753110" y="1658294"/>
                    <a:pt x="713740" y="1636704"/>
                    <a:pt x="702310" y="1608764"/>
                  </a:cubicBezTo>
                  <a:cubicBezTo>
                    <a:pt x="683260" y="1566854"/>
                    <a:pt x="675640" y="1455094"/>
                    <a:pt x="669290" y="1433504"/>
                  </a:cubicBezTo>
                  <a:cubicBezTo>
                    <a:pt x="668020" y="1429694"/>
                    <a:pt x="668020" y="1425884"/>
                    <a:pt x="666750" y="1425884"/>
                  </a:cubicBezTo>
                  <a:cubicBezTo>
                    <a:pt x="664210" y="1425884"/>
                    <a:pt x="659130" y="1498274"/>
                    <a:pt x="659130" y="1498274"/>
                  </a:cubicBezTo>
                  <a:moveTo>
                    <a:pt x="820420" y="1764974"/>
                  </a:moveTo>
                  <a:cubicBezTo>
                    <a:pt x="830580" y="1794184"/>
                    <a:pt x="843280" y="1797994"/>
                    <a:pt x="844550" y="1796724"/>
                  </a:cubicBezTo>
                  <a:cubicBezTo>
                    <a:pt x="847090" y="1794184"/>
                    <a:pt x="820420" y="1764974"/>
                    <a:pt x="820420" y="1764974"/>
                  </a:cubicBezTo>
                  <a:moveTo>
                    <a:pt x="1148080" y="494974"/>
                  </a:moveTo>
                  <a:cubicBezTo>
                    <a:pt x="1225550" y="494974"/>
                    <a:pt x="1516380" y="502594"/>
                    <a:pt x="1516380" y="496244"/>
                  </a:cubicBezTo>
                  <a:cubicBezTo>
                    <a:pt x="1517650" y="493704"/>
                    <a:pt x="1498600" y="488624"/>
                    <a:pt x="1482090" y="486084"/>
                  </a:cubicBezTo>
                  <a:cubicBezTo>
                    <a:pt x="1436370" y="477194"/>
                    <a:pt x="1286510" y="446714"/>
                    <a:pt x="1226820" y="456874"/>
                  </a:cubicBezTo>
                  <a:cubicBezTo>
                    <a:pt x="1192530" y="461954"/>
                    <a:pt x="1148080" y="494974"/>
                    <a:pt x="1148080" y="494974"/>
                  </a:cubicBezTo>
                  <a:moveTo>
                    <a:pt x="2014220" y="583874"/>
                  </a:moveTo>
                  <a:cubicBezTo>
                    <a:pt x="2014220" y="583874"/>
                    <a:pt x="2020570" y="600384"/>
                    <a:pt x="2024380" y="609274"/>
                  </a:cubicBezTo>
                  <a:cubicBezTo>
                    <a:pt x="2028190" y="618164"/>
                    <a:pt x="2035810" y="634674"/>
                    <a:pt x="2035810" y="634674"/>
                  </a:cubicBezTo>
                  <a:cubicBezTo>
                    <a:pt x="2035810" y="634674"/>
                    <a:pt x="2038350" y="652454"/>
                    <a:pt x="2039620" y="661344"/>
                  </a:cubicBezTo>
                  <a:cubicBezTo>
                    <a:pt x="2042160" y="670234"/>
                    <a:pt x="2044700" y="688014"/>
                    <a:pt x="2044700" y="689284"/>
                  </a:cubicBezTo>
                  <a:cubicBezTo>
                    <a:pt x="2044700" y="689284"/>
                    <a:pt x="2040890" y="701984"/>
                    <a:pt x="2043430" y="704524"/>
                  </a:cubicBezTo>
                  <a:cubicBezTo>
                    <a:pt x="2048510" y="708334"/>
                    <a:pt x="2067560" y="698174"/>
                    <a:pt x="2090420" y="693094"/>
                  </a:cubicBezTo>
                  <a:cubicBezTo>
                    <a:pt x="2157730" y="677854"/>
                    <a:pt x="2476500" y="639754"/>
                    <a:pt x="2475230" y="620704"/>
                  </a:cubicBezTo>
                  <a:cubicBezTo>
                    <a:pt x="2475230" y="605464"/>
                    <a:pt x="2303780" y="590224"/>
                    <a:pt x="2223770" y="583874"/>
                  </a:cubicBezTo>
                  <a:cubicBezTo>
                    <a:pt x="2150110" y="578794"/>
                    <a:pt x="2014220" y="583874"/>
                    <a:pt x="2014220" y="583874"/>
                  </a:cubicBezTo>
                  <a:moveTo>
                    <a:pt x="3669030" y="935664"/>
                  </a:moveTo>
                  <a:cubicBezTo>
                    <a:pt x="3898900" y="1001704"/>
                    <a:pt x="3903980" y="1010594"/>
                    <a:pt x="3916680" y="1015674"/>
                  </a:cubicBezTo>
                  <a:cubicBezTo>
                    <a:pt x="3926840" y="1020754"/>
                    <a:pt x="3940810" y="1027104"/>
                    <a:pt x="3947160" y="1024564"/>
                  </a:cubicBezTo>
                  <a:cubicBezTo>
                    <a:pt x="3949700" y="1023294"/>
                    <a:pt x="3949700" y="1019484"/>
                    <a:pt x="3952240" y="1015674"/>
                  </a:cubicBezTo>
                  <a:cubicBezTo>
                    <a:pt x="3954780" y="1009324"/>
                    <a:pt x="3964940" y="991544"/>
                    <a:pt x="3964940" y="991544"/>
                  </a:cubicBezTo>
                  <a:cubicBezTo>
                    <a:pt x="3964940" y="991544"/>
                    <a:pt x="3981450" y="980114"/>
                    <a:pt x="3980180" y="975034"/>
                  </a:cubicBezTo>
                  <a:cubicBezTo>
                    <a:pt x="3976370" y="963604"/>
                    <a:pt x="3895090" y="961064"/>
                    <a:pt x="3849370" y="944554"/>
                  </a:cubicBezTo>
                  <a:cubicBezTo>
                    <a:pt x="3793490" y="925504"/>
                    <a:pt x="3693160" y="845494"/>
                    <a:pt x="3670300" y="859464"/>
                  </a:cubicBezTo>
                  <a:cubicBezTo>
                    <a:pt x="3656330" y="868354"/>
                    <a:pt x="3669030" y="935664"/>
                    <a:pt x="3669030" y="935664"/>
                  </a:cubicBezTo>
                  <a:moveTo>
                    <a:pt x="3773170" y="1453824"/>
                  </a:moveTo>
                  <a:cubicBezTo>
                    <a:pt x="3774440" y="1456364"/>
                    <a:pt x="3788410" y="1462714"/>
                    <a:pt x="3788410" y="1462714"/>
                  </a:cubicBezTo>
                  <a:cubicBezTo>
                    <a:pt x="3788410" y="1462714"/>
                    <a:pt x="3788410" y="1462714"/>
                    <a:pt x="3787140" y="1462714"/>
                  </a:cubicBezTo>
                  <a:cubicBezTo>
                    <a:pt x="3787140" y="1461444"/>
                    <a:pt x="3784600" y="1457634"/>
                    <a:pt x="3783330" y="1456364"/>
                  </a:cubicBezTo>
                  <a:cubicBezTo>
                    <a:pt x="3780790" y="1455094"/>
                    <a:pt x="3773170" y="1453824"/>
                    <a:pt x="3773170" y="1453824"/>
                  </a:cubicBezTo>
                  <a:moveTo>
                    <a:pt x="3947160" y="1546534"/>
                  </a:moveTo>
                  <a:cubicBezTo>
                    <a:pt x="4072890" y="1603684"/>
                    <a:pt x="4110990" y="1588444"/>
                    <a:pt x="4113530" y="1580824"/>
                  </a:cubicBezTo>
                  <a:cubicBezTo>
                    <a:pt x="4114800" y="1577014"/>
                    <a:pt x="4112260" y="1573204"/>
                    <a:pt x="4107180" y="1570664"/>
                  </a:cubicBezTo>
                  <a:cubicBezTo>
                    <a:pt x="4090670" y="1559234"/>
                    <a:pt x="3954780" y="1547804"/>
                    <a:pt x="3953510" y="1547804"/>
                  </a:cubicBezTo>
                  <a:cubicBezTo>
                    <a:pt x="3953510" y="1547804"/>
                    <a:pt x="3947160" y="1546534"/>
                    <a:pt x="3947160" y="1546534"/>
                  </a:cubicBezTo>
                  <a:moveTo>
                    <a:pt x="5154930" y="2262814"/>
                  </a:moveTo>
                  <a:cubicBezTo>
                    <a:pt x="5195570" y="2280594"/>
                    <a:pt x="5228590" y="2333934"/>
                    <a:pt x="5247640" y="2330124"/>
                  </a:cubicBezTo>
                  <a:cubicBezTo>
                    <a:pt x="5269230" y="2325044"/>
                    <a:pt x="5306060" y="2241224"/>
                    <a:pt x="5295900" y="2228524"/>
                  </a:cubicBezTo>
                  <a:cubicBezTo>
                    <a:pt x="5283200" y="2213284"/>
                    <a:pt x="5154930" y="2262814"/>
                    <a:pt x="5154930" y="2262814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9362122" y="5060632"/>
            <a:ext cx="283845" cy="284797"/>
            <a:chOff x="0" y="0"/>
            <a:chExt cx="378460" cy="379730"/>
          </a:xfrm>
        </p:grpSpPr>
        <p:sp>
          <p:nvSpPr>
            <p:cNvPr id="14" name="Freeform 14"/>
            <p:cNvSpPr/>
            <p:nvPr/>
          </p:nvSpPr>
          <p:spPr>
            <a:xfrm>
              <a:off x="50607" y="48657"/>
              <a:ext cx="273243" cy="279241"/>
            </a:xfrm>
            <a:custGeom>
              <a:avLst/>
              <a:gdLst/>
              <a:ahLst/>
              <a:cxnLst/>
              <a:rect l="l" t="t" r="r" b="b"/>
              <a:pathLst>
                <a:path w="273243" h="279241">
                  <a:moveTo>
                    <a:pt x="273243" y="98663"/>
                  </a:moveTo>
                  <a:cubicBezTo>
                    <a:pt x="273243" y="186293"/>
                    <a:pt x="263083" y="209153"/>
                    <a:pt x="250383" y="225663"/>
                  </a:cubicBezTo>
                  <a:cubicBezTo>
                    <a:pt x="236413" y="243443"/>
                    <a:pt x="217363" y="258683"/>
                    <a:pt x="197043" y="267573"/>
                  </a:cubicBezTo>
                  <a:cubicBezTo>
                    <a:pt x="177993" y="276463"/>
                    <a:pt x="153863" y="280273"/>
                    <a:pt x="132273" y="279003"/>
                  </a:cubicBezTo>
                  <a:cubicBezTo>
                    <a:pt x="110683" y="277733"/>
                    <a:pt x="86553" y="270113"/>
                    <a:pt x="67503" y="258683"/>
                  </a:cubicBezTo>
                  <a:cubicBezTo>
                    <a:pt x="49723" y="248523"/>
                    <a:pt x="31943" y="230743"/>
                    <a:pt x="20513" y="211693"/>
                  </a:cubicBezTo>
                  <a:cubicBezTo>
                    <a:pt x="9083" y="193913"/>
                    <a:pt x="1463" y="169783"/>
                    <a:pt x="193" y="148193"/>
                  </a:cubicBezTo>
                  <a:cubicBezTo>
                    <a:pt x="-1077" y="126603"/>
                    <a:pt x="4003" y="102473"/>
                    <a:pt x="12893" y="82153"/>
                  </a:cubicBezTo>
                  <a:cubicBezTo>
                    <a:pt x="21783" y="63103"/>
                    <a:pt x="37023" y="42783"/>
                    <a:pt x="53533" y="30083"/>
                  </a:cubicBezTo>
                  <a:cubicBezTo>
                    <a:pt x="71313" y="16113"/>
                    <a:pt x="94173" y="5953"/>
                    <a:pt x="114493" y="2143"/>
                  </a:cubicBezTo>
                  <a:cubicBezTo>
                    <a:pt x="136083" y="-1667"/>
                    <a:pt x="161483" y="-397"/>
                    <a:pt x="181803" y="5953"/>
                  </a:cubicBezTo>
                  <a:cubicBezTo>
                    <a:pt x="202123" y="12303"/>
                    <a:pt x="238953" y="41513"/>
                    <a:pt x="238953" y="41513"/>
                  </a:cubicBezTo>
                </a:path>
              </a:pathLst>
            </a:custGeom>
            <a:solidFill>
              <a:srgbClr val="E71969">
                <a:alpha val="12157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8871585" y="4709160"/>
            <a:ext cx="1512570" cy="685800"/>
            <a:chOff x="0" y="0"/>
            <a:chExt cx="2016760" cy="914400"/>
          </a:xfrm>
        </p:grpSpPr>
        <p:sp>
          <p:nvSpPr>
            <p:cNvPr id="16" name="Freeform 16"/>
            <p:cNvSpPr/>
            <p:nvPr/>
          </p:nvSpPr>
          <p:spPr>
            <a:xfrm>
              <a:off x="50800" y="50679"/>
              <a:ext cx="1915778" cy="814614"/>
            </a:xfrm>
            <a:custGeom>
              <a:avLst/>
              <a:gdLst/>
              <a:ahLst/>
              <a:cxnLst/>
              <a:rect l="l" t="t" r="r" b="b"/>
              <a:pathLst>
                <a:path w="1915778" h="814614">
                  <a:moveTo>
                    <a:pt x="0" y="624961"/>
                  </a:moveTo>
                  <a:cubicBezTo>
                    <a:pt x="205740" y="351911"/>
                    <a:pt x="292100" y="318891"/>
                    <a:pt x="361950" y="287141"/>
                  </a:cubicBezTo>
                  <a:cubicBezTo>
                    <a:pt x="421640" y="260471"/>
                    <a:pt x="474980" y="249041"/>
                    <a:pt x="535940" y="226181"/>
                  </a:cubicBezTo>
                  <a:cubicBezTo>
                    <a:pt x="601980" y="200781"/>
                    <a:pt x="681990" y="169031"/>
                    <a:pt x="742950" y="142361"/>
                  </a:cubicBezTo>
                  <a:cubicBezTo>
                    <a:pt x="793750" y="119501"/>
                    <a:pt x="831850" y="94101"/>
                    <a:pt x="881380" y="75051"/>
                  </a:cubicBezTo>
                  <a:cubicBezTo>
                    <a:pt x="935990" y="53461"/>
                    <a:pt x="1002030" y="31871"/>
                    <a:pt x="1057910" y="19171"/>
                  </a:cubicBezTo>
                  <a:cubicBezTo>
                    <a:pt x="1108710" y="7741"/>
                    <a:pt x="1150620" y="-1149"/>
                    <a:pt x="1202690" y="121"/>
                  </a:cubicBezTo>
                  <a:cubicBezTo>
                    <a:pt x="1262380" y="121"/>
                    <a:pt x="1333500" y="21711"/>
                    <a:pt x="1394460" y="30601"/>
                  </a:cubicBezTo>
                  <a:cubicBezTo>
                    <a:pt x="1450340" y="38221"/>
                    <a:pt x="1496060" y="40761"/>
                    <a:pt x="1551940" y="50921"/>
                  </a:cubicBezTo>
                  <a:cubicBezTo>
                    <a:pt x="1616710" y="62351"/>
                    <a:pt x="1700530" y="66161"/>
                    <a:pt x="1760220" y="100451"/>
                  </a:cubicBezTo>
                  <a:cubicBezTo>
                    <a:pt x="1821180" y="133471"/>
                    <a:pt x="1907540" y="189351"/>
                    <a:pt x="1915160" y="250311"/>
                  </a:cubicBezTo>
                  <a:cubicBezTo>
                    <a:pt x="1924050" y="320161"/>
                    <a:pt x="1835150" y="459861"/>
                    <a:pt x="1766570" y="500501"/>
                  </a:cubicBezTo>
                  <a:cubicBezTo>
                    <a:pt x="1706880" y="534791"/>
                    <a:pt x="1612900" y="504311"/>
                    <a:pt x="1544320" y="506851"/>
                  </a:cubicBezTo>
                  <a:cubicBezTo>
                    <a:pt x="1485900" y="509391"/>
                    <a:pt x="1419860" y="519551"/>
                    <a:pt x="1380490" y="517011"/>
                  </a:cubicBezTo>
                  <a:cubicBezTo>
                    <a:pt x="1358900" y="517011"/>
                    <a:pt x="1342390" y="506851"/>
                    <a:pt x="1328420" y="509391"/>
                  </a:cubicBezTo>
                  <a:cubicBezTo>
                    <a:pt x="1315720" y="511931"/>
                    <a:pt x="1310640" y="517011"/>
                    <a:pt x="1296670" y="524631"/>
                  </a:cubicBezTo>
                  <a:cubicBezTo>
                    <a:pt x="1267460" y="539871"/>
                    <a:pt x="1189990" y="569081"/>
                    <a:pt x="1159510" y="598291"/>
                  </a:cubicBezTo>
                  <a:cubicBezTo>
                    <a:pt x="1137920" y="618611"/>
                    <a:pt x="1141730" y="642741"/>
                    <a:pt x="1118870" y="664331"/>
                  </a:cubicBezTo>
                  <a:cubicBezTo>
                    <a:pt x="1083310" y="701161"/>
                    <a:pt x="1002030" y="746881"/>
                    <a:pt x="942340" y="772281"/>
                  </a:cubicBezTo>
                  <a:cubicBezTo>
                    <a:pt x="889000" y="793871"/>
                    <a:pt x="835660" y="805301"/>
                    <a:pt x="779780" y="811651"/>
                  </a:cubicBezTo>
                  <a:cubicBezTo>
                    <a:pt x="723900" y="818001"/>
                    <a:pt x="661670" y="812921"/>
                    <a:pt x="605790" y="807841"/>
                  </a:cubicBezTo>
                  <a:cubicBezTo>
                    <a:pt x="553720" y="801491"/>
                    <a:pt x="501650" y="783711"/>
                    <a:pt x="453390" y="778631"/>
                  </a:cubicBezTo>
                  <a:cubicBezTo>
                    <a:pt x="414020" y="774821"/>
                    <a:pt x="368300" y="779901"/>
                    <a:pt x="340360" y="778631"/>
                  </a:cubicBezTo>
                  <a:cubicBezTo>
                    <a:pt x="326390" y="777361"/>
                    <a:pt x="317500" y="777361"/>
                    <a:pt x="306070" y="774821"/>
                  </a:cubicBezTo>
                  <a:cubicBezTo>
                    <a:pt x="297180" y="772281"/>
                    <a:pt x="287020" y="764661"/>
                    <a:pt x="279400" y="764661"/>
                  </a:cubicBezTo>
                  <a:cubicBezTo>
                    <a:pt x="273050" y="763391"/>
                    <a:pt x="270510" y="765931"/>
                    <a:pt x="261620" y="767201"/>
                  </a:cubicBezTo>
                  <a:cubicBezTo>
                    <a:pt x="237490" y="768471"/>
                    <a:pt x="162560" y="779901"/>
                    <a:pt x="120650" y="759581"/>
                  </a:cubicBezTo>
                  <a:cubicBezTo>
                    <a:pt x="73660" y="737991"/>
                    <a:pt x="0" y="624961"/>
                    <a:pt x="0" y="624961"/>
                  </a:cubicBezTo>
                </a:path>
              </a:pathLst>
            </a:custGeom>
            <a:solidFill>
              <a:srgbClr val="E71969">
                <a:alpha val="12157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8958262" y="4653915"/>
            <a:ext cx="926782" cy="312420"/>
            <a:chOff x="0" y="0"/>
            <a:chExt cx="1235710" cy="416560"/>
          </a:xfrm>
        </p:grpSpPr>
        <p:sp>
          <p:nvSpPr>
            <p:cNvPr id="18" name="Freeform 18"/>
            <p:cNvSpPr/>
            <p:nvPr/>
          </p:nvSpPr>
          <p:spPr>
            <a:xfrm>
              <a:off x="48525" y="48646"/>
              <a:ext cx="1136385" cy="320005"/>
            </a:xfrm>
            <a:custGeom>
              <a:avLst/>
              <a:gdLst/>
              <a:ahLst/>
              <a:cxnLst/>
              <a:rect l="l" t="t" r="r" b="b"/>
              <a:pathLst>
                <a:path w="1136385" h="320005">
                  <a:moveTo>
                    <a:pt x="143245" y="30094"/>
                  </a:moveTo>
                  <a:cubicBezTo>
                    <a:pt x="822695" y="25014"/>
                    <a:pt x="957315" y="-13086"/>
                    <a:pt x="1027165" y="4694"/>
                  </a:cubicBezTo>
                  <a:cubicBezTo>
                    <a:pt x="1063995" y="13584"/>
                    <a:pt x="1086855" y="31364"/>
                    <a:pt x="1104635" y="54224"/>
                  </a:cubicBezTo>
                  <a:cubicBezTo>
                    <a:pt x="1122415" y="77084"/>
                    <a:pt x="1135115" y="111374"/>
                    <a:pt x="1136385" y="140584"/>
                  </a:cubicBezTo>
                  <a:cubicBezTo>
                    <a:pt x="1136385" y="169794"/>
                    <a:pt x="1126225" y="205354"/>
                    <a:pt x="1108445" y="228214"/>
                  </a:cubicBezTo>
                  <a:cubicBezTo>
                    <a:pt x="1091935" y="252344"/>
                    <a:pt x="1056375" y="272664"/>
                    <a:pt x="1033515" y="281554"/>
                  </a:cubicBezTo>
                  <a:cubicBezTo>
                    <a:pt x="1017005" y="287904"/>
                    <a:pt x="1003035" y="287904"/>
                    <a:pt x="987795" y="287904"/>
                  </a:cubicBezTo>
                  <a:cubicBezTo>
                    <a:pt x="972555" y="286634"/>
                    <a:pt x="957315" y="286634"/>
                    <a:pt x="942075" y="279014"/>
                  </a:cubicBezTo>
                  <a:cubicBezTo>
                    <a:pt x="919215" y="267584"/>
                    <a:pt x="886195" y="244724"/>
                    <a:pt x="870955" y="220594"/>
                  </a:cubicBezTo>
                  <a:cubicBezTo>
                    <a:pt x="855715" y="196464"/>
                    <a:pt x="849365" y="155824"/>
                    <a:pt x="849365" y="131694"/>
                  </a:cubicBezTo>
                  <a:cubicBezTo>
                    <a:pt x="849365" y="113914"/>
                    <a:pt x="854445" y="99944"/>
                    <a:pt x="860795" y="85974"/>
                  </a:cubicBezTo>
                  <a:cubicBezTo>
                    <a:pt x="867145" y="72004"/>
                    <a:pt x="873495" y="59304"/>
                    <a:pt x="886195" y="47874"/>
                  </a:cubicBezTo>
                  <a:cubicBezTo>
                    <a:pt x="903975" y="30094"/>
                    <a:pt x="936995" y="8504"/>
                    <a:pt x="966205" y="2154"/>
                  </a:cubicBezTo>
                  <a:cubicBezTo>
                    <a:pt x="994145" y="-2926"/>
                    <a:pt x="1033515" y="5964"/>
                    <a:pt x="1056375" y="16124"/>
                  </a:cubicBezTo>
                  <a:cubicBezTo>
                    <a:pt x="1072885" y="22474"/>
                    <a:pt x="1083045" y="31364"/>
                    <a:pt x="1094475" y="42794"/>
                  </a:cubicBezTo>
                  <a:cubicBezTo>
                    <a:pt x="1104635" y="54224"/>
                    <a:pt x="1114795" y="64384"/>
                    <a:pt x="1121145" y="80894"/>
                  </a:cubicBezTo>
                  <a:cubicBezTo>
                    <a:pt x="1130035" y="103754"/>
                    <a:pt x="1138925" y="143124"/>
                    <a:pt x="1133845" y="172334"/>
                  </a:cubicBezTo>
                  <a:cubicBezTo>
                    <a:pt x="1127495" y="200274"/>
                    <a:pt x="1104635" y="233294"/>
                    <a:pt x="1088125" y="251074"/>
                  </a:cubicBezTo>
                  <a:cubicBezTo>
                    <a:pt x="1075425" y="263774"/>
                    <a:pt x="1069075" y="268854"/>
                    <a:pt x="1048755" y="276474"/>
                  </a:cubicBezTo>
                  <a:cubicBezTo>
                    <a:pt x="990335" y="296794"/>
                    <a:pt x="809995" y="308224"/>
                    <a:pt x="698235" y="314574"/>
                  </a:cubicBezTo>
                  <a:cubicBezTo>
                    <a:pt x="596635" y="320924"/>
                    <a:pt x="500115" y="317114"/>
                    <a:pt x="404865" y="315844"/>
                  </a:cubicBezTo>
                  <a:cubicBezTo>
                    <a:pt x="314695" y="315844"/>
                    <a:pt x="206745" y="326004"/>
                    <a:pt x="143245" y="314574"/>
                  </a:cubicBezTo>
                  <a:cubicBezTo>
                    <a:pt x="102605" y="306954"/>
                    <a:pt x="72125" y="299334"/>
                    <a:pt x="49265" y="277744"/>
                  </a:cubicBezTo>
                  <a:cubicBezTo>
                    <a:pt x="25135" y="257424"/>
                    <a:pt x="7355" y="218054"/>
                    <a:pt x="2275" y="188844"/>
                  </a:cubicBezTo>
                  <a:cubicBezTo>
                    <a:pt x="-2805" y="165984"/>
                    <a:pt x="1005" y="143124"/>
                    <a:pt x="9895" y="121534"/>
                  </a:cubicBezTo>
                  <a:cubicBezTo>
                    <a:pt x="22595" y="96134"/>
                    <a:pt x="51805" y="61844"/>
                    <a:pt x="77205" y="46604"/>
                  </a:cubicBezTo>
                  <a:cubicBezTo>
                    <a:pt x="97525" y="35174"/>
                    <a:pt x="143245" y="30094"/>
                    <a:pt x="143245" y="30094"/>
                  </a:cubicBezTo>
                </a:path>
              </a:pathLst>
            </a:custGeom>
            <a:solidFill>
              <a:srgbClr val="14AE5C">
                <a:alpha val="12157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8693468" y="4323397"/>
            <a:ext cx="1314450" cy="823912"/>
            <a:chOff x="0" y="0"/>
            <a:chExt cx="1752600" cy="1098550"/>
          </a:xfrm>
        </p:grpSpPr>
        <p:sp>
          <p:nvSpPr>
            <p:cNvPr id="20" name="Freeform 20"/>
            <p:cNvSpPr/>
            <p:nvPr/>
          </p:nvSpPr>
          <p:spPr>
            <a:xfrm>
              <a:off x="49391" y="50631"/>
              <a:ext cx="1674052" cy="996660"/>
            </a:xfrm>
            <a:custGeom>
              <a:avLst/>
              <a:gdLst/>
              <a:ahLst/>
              <a:cxnLst/>
              <a:rect l="l" t="t" r="r" b="b"/>
              <a:pathLst>
                <a:path w="1674052" h="996660">
                  <a:moveTo>
                    <a:pt x="1287919" y="451019"/>
                  </a:moveTo>
                  <a:cubicBezTo>
                    <a:pt x="1440319" y="412919"/>
                    <a:pt x="1507629" y="523409"/>
                    <a:pt x="1497469" y="538649"/>
                  </a:cubicBezTo>
                  <a:cubicBezTo>
                    <a:pt x="1484769" y="555159"/>
                    <a:pt x="1359039" y="466259"/>
                    <a:pt x="1298079" y="473879"/>
                  </a:cubicBezTo>
                  <a:cubicBezTo>
                    <a:pt x="1239659" y="481499"/>
                    <a:pt x="1187589" y="562779"/>
                    <a:pt x="1138059" y="576749"/>
                  </a:cubicBezTo>
                  <a:cubicBezTo>
                    <a:pt x="1099959" y="588179"/>
                    <a:pt x="1064399" y="585639"/>
                    <a:pt x="1030109" y="578019"/>
                  </a:cubicBezTo>
                  <a:cubicBezTo>
                    <a:pt x="994549" y="570399"/>
                    <a:pt x="953909" y="552619"/>
                    <a:pt x="929779" y="531029"/>
                  </a:cubicBezTo>
                  <a:cubicBezTo>
                    <a:pt x="910729" y="513249"/>
                    <a:pt x="899299" y="490389"/>
                    <a:pt x="892949" y="467529"/>
                  </a:cubicBezTo>
                  <a:cubicBezTo>
                    <a:pt x="885329" y="443399"/>
                    <a:pt x="882789" y="417999"/>
                    <a:pt x="889139" y="392599"/>
                  </a:cubicBezTo>
                  <a:cubicBezTo>
                    <a:pt x="898029" y="362119"/>
                    <a:pt x="924699" y="320209"/>
                    <a:pt x="947559" y="299889"/>
                  </a:cubicBezTo>
                  <a:cubicBezTo>
                    <a:pt x="967879" y="282109"/>
                    <a:pt x="992009" y="284649"/>
                    <a:pt x="1016139" y="270679"/>
                  </a:cubicBezTo>
                  <a:cubicBezTo>
                    <a:pt x="1051699" y="250359"/>
                    <a:pt x="1084719" y="216069"/>
                    <a:pt x="1132979" y="184319"/>
                  </a:cubicBezTo>
                  <a:cubicBezTo>
                    <a:pt x="1207909" y="134789"/>
                    <a:pt x="1348879" y="28109"/>
                    <a:pt x="1426349" y="12869"/>
                  </a:cubicBezTo>
                  <a:cubicBezTo>
                    <a:pt x="1469529" y="2709"/>
                    <a:pt x="1506359" y="9059"/>
                    <a:pt x="1538109" y="25569"/>
                  </a:cubicBezTo>
                  <a:cubicBezTo>
                    <a:pt x="1568589" y="42079"/>
                    <a:pt x="1600339" y="77639"/>
                    <a:pt x="1613039" y="109389"/>
                  </a:cubicBezTo>
                  <a:cubicBezTo>
                    <a:pt x="1625739" y="142409"/>
                    <a:pt x="1623199" y="191939"/>
                    <a:pt x="1613039" y="222419"/>
                  </a:cubicBezTo>
                  <a:cubicBezTo>
                    <a:pt x="1605419" y="247819"/>
                    <a:pt x="1595259" y="273219"/>
                    <a:pt x="1569859" y="285919"/>
                  </a:cubicBezTo>
                  <a:cubicBezTo>
                    <a:pt x="1529219" y="304969"/>
                    <a:pt x="1422539" y="257979"/>
                    <a:pt x="1366659" y="275759"/>
                  </a:cubicBezTo>
                  <a:cubicBezTo>
                    <a:pt x="1319669" y="292269"/>
                    <a:pt x="1303159" y="339259"/>
                    <a:pt x="1253629" y="372279"/>
                  </a:cubicBezTo>
                  <a:cubicBezTo>
                    <a:pt x="1179969" y="420539"/>
                    <a:pt x="1032649" y="472609"/>
                    <a:pt x="955179" y="520869"/>
                  </a:cubicBezTo>
                  <a:cubicBezTo>
                    <a:pt x="899299" y="556429"/>
                    <a:pt x="858659" y="581829"/>
                    <a:pt x="820559" y="623739"/>
                  </a:cubicBezTo>
                  <a:cubicBezTo>
                    <a:pt x="779919" y="669459"/>
                    <a:pt x="767219" y="746929"/>
                    <a:pt x="722769" y="788839"/>
                  </a:cubicBezTo>
                  <a:cubicBezTo>
                    <a:pt x="677049" y="832019"/>
                    <a:pt x="617359" y="851069"/>
                    <a:pt x="548779" y="876469"/>
                  </a:cubicBezTo>
                  <a:cubicBezTo>
                    <a:pt x="461149" y="909489"/>
                    <a:pt x="260489" y="929809"/>
                    <a:pt x="232549" y="955209"/>
                  </a:cubicBezTo>
                  <a:cubicBezTo>
                    <a:pt x="224929" y="961559"/>
                    <a:pt x="230009" y="967909"/>
                    <a:pt x="224929" y="972989"/>
                  </a:cubicBezTo>
                  <a:cubicBezTo>
                    <a:pt x="217309" y="979339"/>
                    <a:pt x="203339" y="983149"/>
                    <a:pt x="188099" y="984419"/>
                  </a:cubicBezTo>
                  <a:cubicBezTo>
                    <a:pt x="161429" y="986959"/>
                    <a:pt x="108089" y="984419"/>
                    <a:pt x="78879" y="966639"/>
                  </a:cubicBezTo>
                  <a:cubicBezTo>
                    <a:pt x="48399" y="950129"/>
                    <a:pt x="19189" y="913299"/>
                    <a:pt x="7759" y="880279"/>
                  </a:cubicBezTo>
                  <a:cubicBezTo>
                    <a:pt x="-3671" y="847259"/>
                    <a:pt x="-1131" y="801539"/>
                    <a:pt x="12839" y="769789"/>
                  </a:cubicBezTo>
                  <a:cubicBezTo>
                    <a:pt x="25539" y="736769"/>
                    <a:pt x="52209" y="705019"/>
                    <a:pt x="89039" y="688509"/>
                  </a:cubicBezTo>
                  <a:cubicBezTo>
                    <a:pt x="147459" y="664379"/>
                    <a:pt x="289699" y="668189"/>
                    <a:pt x="348119" y="688509"/>
                  </a:cubicBezTo>
                  <a:cubicBezTo>
                    <a:pt x="386219" y="701209"/>
                    <a:pt x="410349" y="724069"/>
                    <a:pt x="428129" y="750739"/>
                  </a:cubicBezTo>
                  <a:cubicBezTo>
                    <a:pt x="445909" y="776139"/>
                    <a:pt x="456069" y="815509"/>
                    <a:pt x="454799" y="847259"/>
                  </a:cubicBezTo>
                  <a:cubicBezTo>
                    <a:pt x="452259" y="879009"/>
                    <a:pt x="437019" y="917109"/>
                    <a:pt x="416699" y="941239"/>
                  </a:cubicBezTo>
                  <a:cubicBezTo>
                    <a:pt x="395109" y="965369"/>
                    <a:pt x="355739" y="984419"/>
                    <a:pt x="329069" y="992039"/>
                  </a:cubicBezTo>
                  <a:cubicBezTo>
                    <a:pt x="310019" y="998389"/>
                    <a:pt x="294779" y="997119"/>
                    <a:pt x="278269" y="994579"/>
                  </a:cubicBezTo>
                  <a:cubicBezTo>
                    <a:pt x="261759" y="992039"/>
                    <a:pt x="245249" y="989499"/>
                    <a:pt x="228739" y="980609"/>
                  </a:cubicBezTo>
                  <a:cubicBezTo>
                    <a:pt x="205879" y="966639"/>
                    <a:pt x="170319" y="933619"/>
                    <a:pt x="156349" y="910759"/>
                  </a:cubicBezTo>
                  <a:cubicBezTo>
                    <a:pt x="146189" y="894249"/>
                    <a:pt x="142379" y="880279"/>
                    <a:pt x="139839" y="861229"/>
                  </a:cubicBezTo>
                  <a:cubicBezTo>
                    <a:pt x="138569" y="834559"/>
                    <a:pt x="142379" y="790109"/>
                    <a:pt x="157619" y="762169"/>
                  </a:cubicBezTo>
                  <a:cubicBezTo>
                    <a:pt x="172859" y="734229"/>
                    <a:pt x="208419" y="706289"/>
                    <a:pt x="231279" y="693589"/>
                  </a:cubicBezTo>
                  <a:cubicBezTo>
                    <a:pt x="249059" y="684699"/>
                    <a:pt x="261759" y="680889"/>
                    <a:pt x="280809" y="679619"/>
                  </a:cubicBezTo>
                  <a:cubicBezTo>
                    <a:pt x="308749" y="679619"/>
                    <a:pt x="355739" y="691049"/>
                    <a:pt x="379869" y="702479"/>
                  </a:cubicBezTo>
                  <a:cubicBezTo>
                    <a:pt x="396379" y="711369"/>
                    <a:pt x="406539" y="720259"/>
                    <a:pt x="417969" y="736769"/>
                  </a:cubicBezTo>
                  <a:cubicBezTo>
                    <a:pt x="433209" y="758359"/>
                    <a:pt x="450989" y="804079"/>
                    <a:pt x="454799" y="830749"/>
                  </a:cubicBezTo>
                  <a:cubicBezTo>
                    <a:pt x="457339" y="849799"/>
                    <a:pt x="453529" y="865039"/>
                    <a:pt x="448449" y="881549"/>
                  </a:cubicBezTo>
                  <a:cubicBezTo>
                    <a:pt x="443369" y="898059"/>
                    <a:pt x="438289" y="912029"/>
                    <a:pt x="426859" y="927269"/>
                  </a:cubicBezTo>
                  <a:cubicBezTo>
                    <a:pt x="409079" y="948859"/>
                    <a:pt x="370979" y="976799"/>
                    <a:pt x="345579" y="988229"/>
                  </a:cubicBezTo>
                  <a:cubicBezTo>
                    <a:pt x="327799" y="995849"/>
                    <a:pt x="312559" y="997119"/>
                    <a:pt x="294779" y="995849"/>
                  </a:cubicBezTo>
                  <a:cubicBezTo>
                    <a:pt x="273189" y="993309"/>
                    <a:pt x="251599" y="975529"/>
                    <a:pt x="224929" y="972989"/>
                  </a:cubicBezTo>
                  <a:cubicBezTo>
                    <a:pt x="191909" y="969179"/>
                    <a:pt x="146189" y="992039"/>
                    <a:pt x="113169" y="981879"/>
                  </a:cubicBezTo>
                  <a:cubicBezTo>
                    <a:pt x="80149" y="971719"/>
                    <a:pt x="43319" y="943779"/>
                    <a:pt x="24269" y="914569"/>
                  </a:cubicBezTo>
                  <a:cubicBezTo>
                    <a:pt x="5219" y="885359"/>
                    <a:pt x="-3671" y="839639"/>
                    <a:pt x="1409" y="805349"/>
                  </a:cubicBezTo>
                  <a:cubicBezTo>
                    <a:pt x="7759" y="771059"/>
                    <a:pt x="30619" y="735499"/>
                    <a:pt x="57289" y="708829"/>
                  </a:cubicBezTo>
                  <a:cubicBezTo>
                    <a:pt x="86499" y="680889"/>
                    <a:pt x="125869" y="666919"/>
                    <a:pt x="176669" y="646599"/>
                  </a:cubicBezTo>
                  <a:cubicBezTo>
                    <a:pt x="252869" y="616119"/>
                    <a:pt x="409079" y="612309"/>
                    <a:pt x="482739" y="561509"/>
                  </a:cubicBezTo>
                  <a:cubicBezTo>
                    <a:pt x="542429" y="520869"/>
                    <a:pt x="556399" y="444669"/>
                    <a:pt x="604659" y="395139"/>
                  </a:cubicBezTo>
                  <a:cubicBezTo>
                    <a:pt x="654189" y="344339"/>
                    <a:pt x="710069" y="303699"/>
                    <a:pt x="776109" y="261789"/>
                  </a:cubicBezTo>
                  <a:cubicBezTo>
                    <a:pt x="852309" y="213529"/>
                    <a:pt x="956449" y="162729"/>
                    <a:pt x="1036459" y="124629"/>
                  </a:cubicBezTo>
                  <a:cubicBezTo>
                    <a:pt x="1103769" y="91609"/>
                    <a:pt x="1162189" y="64939"/>
                    <a:pt x="1225689" y="44619"/>
                  </a:cubicBezTo>
                  <a:cubicBezTo>
                    <a:pt x="1285379" y="24299"/>
                    <a:pt x="1346339" y="-2371"/>
                    <a:pt x="1403489" y="169"/>
                  </a:cubicBezTo>
                  <a:cubicBezTo>
                    <a:pt x="1455559" y="1439"/>
                    <a:pt x="1555889" y="38269"/>
                    <a:pt x="1554619" y="47159"/>
                  </a:cubicBezTo>
                  <a:cubicBezTo>
                    <a:pt x="1552079" y="56049"/>
                    <a:pt x="1360309" y="57319"/>
                    <a:pt x="1357769" y="48429"/>
                  </a:cubicBezTo>
                  <a:cubicBezTo>
                    <a:pt x="1356499" y="40809"/>
                    <a:pt x="1431429" y="9059"/>
                    <a:pt x="1463179" y="7789"/>
                  </a:cubicBezTo>
                  <a:cubicBezTo>
                    <a:pt x="1489849" y="5249"/>
                    <a:pt x="1516519" y="14139"/>
                    <a:pt x="1538109" y="25569"/>
                  </a:cubicBezTo>
                  <a:cubicBezTo>
                    <a:pt x="1559699" y="36999"/>
                    <a:pt x="1581289" y="53509"/>
                    <a:pt x="1595259" y="76369"/>
                  </a:cubicBezTo>
                  <a:cubicBezTo>
                    <a:pt x="1611769" y="103039"/>
                    <a:pt x="1625739" y="150029"/>
                    <a:pt x="1621929" y="185589"/>
                  </a:cubicBezTo>
                  <a:cubicBezTo>
                    <a:pt x="1618119" y="219879"/>
                    <a:pt x="1604149" y="249089"/>
                    <a:pt x="1569859" y="285919"/>
                  </a:cubicBezTo>
                  <a:cubicBezTo>
                    <a:pt x="1491119" y="367199"/>
                    <a:pt x="1162189" y="555159"/>
                    <a:pt x="1066939" y="576749"/>
                  </a:cubicBezTo>
                  <a:cubicBezTo>
                    <a:pt x="1032649" y="584369"/>
                    <a:pt x="1016139" y="578019"/>
                    <a:pt x="993279" y="570399"/>
                  </a:cubicBezTo>
                  <a:cubicBezTo>
                    <a:pt x="970419" y="562779"/>
                    <a:pt x="946289" y="551349"/>
                    <a:pt x="929779" y="531029"/>
                  </a:cubicBezTo>
                  <a:cubicBezTo>
                    <a:pt x="909459" y="506899"/>
                    <a:pt x="890409" y="461179"/>
                    <a:pt x="886599" y="429429"/>
                  </a:cubicBezTo>
                  <a:cubicBezTo>
                    <a:pt x="884059" y="404029"/>
                    <a:pt x="890409" y="378629"/>
                    <a:pt x="901839" y="357039"/>
                  </a:cubicBezTo>
                  <a:cubicBezTo>
                    <a:pt x="911999" y="335449"/>
                    <a:pt x="920889" y="318939"/>
                    <a:pt x="947559" y="299889"/>
                  </a:cubicBezTo>
                  <a:cubicBezTo>
                    <a:pt x="1007249" y="257979"/>
                    <a:pt x="1197749" y="181779"/>
                    <a:pt x="1289189" y="177969"/>
                  </a:cubicBezTo>
                  <a:cubicBezTo>
                    <a:pt x="1350149" y="175429"/>
                    <a:pt x="1389519" y="198289"/>
                    <a:pt x="1442859" y="219879"/>
                  </a:cubicBezTo>
                  <a:cubicBezTo>
                    <a:pt x="1505089" y="245279"/>
                    <a:pt x="1601609" y="270679"/>
                    <a:pt x="1637169" y="327829"/>
                  </a:cubicBezTo>
                  <a:cubicBezTo>
                    <a:pt x="1676539" y="390059"/>
                    <a:pt x="1689239" y="527219"/>
                    <a:pt x="1651139" y="590719"/>
                  </a:cubicBezTo>
                  <a:cubicBezTo>
                    <a:pt x="1613039" y="656759"/>
                    <a:pt x="1466989" y="697399"/>
                    <a:pt x="1400949" y="715179"/>
                  </a:cubicBezTo>
                  <a:cubicBezTo>
                    <a:pt x="1360309" y="725339"/>
                    <a:pt x="1327289" y="726609"/>
                    <a:pt x="1299349" y="718989"/>
                  </a:cubicBezTo>
                  <a:cubicBezTo>
                    <a:pt x="1276489" y="712639"/>
                    <a:pt x="1256169" y="701209"/>
                    <a:pt x="1240929" y="682159"/>
                  </a:cubicBezTo>
                  <a:cubicBezTo>
                    <a:pt x="1221879" y="660569"/>
                    <a:pt x="1202829" y="619929"/>
                    <a:pt x="1201559" y="588179"/>
                  </a:cubicBezTo>
                  <a:cubicBezTo>
                    <a:pt x="1200289" y="557699"/>
                    <a:pt x="1215529" y="515789"/>
                    <a:pt x="1233309" y="491659"/>
                  </a:cubicBezTo>
                  <a:cubicBezTo>
                    <a:pt x="1247279" y="472609"/>
                    <a:pt x="1287919" y="451019"/>
                    <a:pt x="1287919" y="451019"/>
                  </a:cubicBezTo>
                </a:path>
              </a:pathLst>
            </a:custGeom>
            <a:solidFill>
              <a:srgbClr val="14AE5C">
                <a:alpha val="12157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8907780" y="5136832"/>
            <a:ext cx="1193482" cy="626745"/>
            <a:chOff x="0" y="0"/>
            <a:chExt cx="1591310" cy="835660"/>
          </a:xfrm>
        </p:grpSpPr>
        <p:sp>
          <p:nvSpPr>
            <p:cNvPr id="22" name="Freeform 22"/>
            <p:cNvSpPr/>
            <p:nvPr/>
          </p:nvSpPr>
          <p:spPr>
            <a:xfrm>
              <a:off x="49866" y="46625"/>
              <a:ext cx="1492474" cy="743846"/>
            </a:xfrm>
            <a:custGeom>
              <a:avLst/>
              <a:gdLst/>
              <a:ahLst/>
              <a:cxnLst/>
              <a:rect l="l" t="t" r="r" b="b"/>
              <a:pathLst>
                <a:path w="1492474" h="743846">
                  <a:moveTo>
                    <a:pt x="242234" y="380095"/>
                  </a:moveTo>
                  <a:cubicBezTo>
                    <a:pt x="712134" y="282305"/>
                    <a:pt x="754044" y="305165"/>
                    <a:pt x="799764" y="287385"/>
                  </a:cubicBezTo>
                  <a:cubicBezTo>
                    <a:pt x="849294" y="269605"/>
                    <a:pt x="878504" y="212455"/>
                    <a:pt x="934384" y="174355"/>
                  </a:cubicBezTo>
                  <a:cubicBezTo>
                    <a:pt x="1014394" y="119745"/>
                    <a:pt x="1162984" y="21955"/>
                    <a:pt x="1241724" y="5445"/>
                  </a:cubicBezTo>
                  <a:cubicBezTo>
                    <a:pt x="1286174" y="-3445"/>
                    <a:pt x="1320464" y="1635"/>
                    <a:pt x="1352214" y="18145"/>
                  </a:cubicBezTo>
                  <a:cubicBezTo>
                    <a:pt x="1382694" y="33385"/>
                    <a:pt x="1414444" y="67675"/>
                    <a:pt x="1427144" y="99425"/>
                  </a:cubicBezTo>
                  <a:cubicBezTo>
                    <a:pt x="1439844" y="132445"/>
                    <a:pt x="1439844" y="178165"/>
                    <a:pt x="1428414" y="211185"/>
                  </a:cubicBezTo>
                  <a:cubicBezTo>
                    <a:pt x="1416984" y="244205"/>
                    <a:pt x="1392854" y="270875"/>
                    <a:pt x="1356024" y="295005"/>
                  </a:cubicBezTo>
                  <a:cubicBezTo>
                    <a:pt x="1297604" y="334375"/>
                    <a:pt x="1161714" y="340725"/>
                    <a:pt x="1088054" y="382635"/>
                  </a:cubicBezTo>
                  <a:cubicBezTo>
                    <a:pt x="1023284" y="418195"/>
                    <a:pt x="986454" y="477885"/>
                    <a:pt x="928034" y="518525"/>
                  </a:cubicBezTo>
                  <a:cubicBezTo>
                    <a:pt x="864534" y="561705"/>
                    <a:pt x="781984" y="601075"/>
                    <a:pt x="717214" y="632825"/>
                  </a:cubicBezTo>
                  <a:cubicBezTo>
                    <a:pt x="661334" y="658225"/>
                    <a:pt x="614344" y="678545"/>
                    <a:pt x="561004" y="695055"/>
                  </a:cubicBezTo>
                  <a:cubicBezTo>
                    <a:pt x="507664" y="712835"/>
                    <a:pt x="455594" y="726805"/>
                    <a:pt x="394634" y="734425"/>
                  </a:cubicBezTo>
                  <a:cubicBezTo>
                    <a:pt x="323514" y="743315"/>
                    <a:pt x="221914" y="748395"/>
                    <a:pt x="159684" y="738235"/>
                  </a:cubicBezTo>
                  <a:cubicBezTo>
                    <a:pt x="116504" y="730615"/>
                    <a:pt x="79674" y="717915"/>
                    <a:pt x="54274" y="697595"/>
                  </a:cubicBezTo>
                  <a:cubicBezTo>
                    <a:pt x="32684" y="681085"/>
                    <a:pt x="18714" y="658225"/>
                    <a:pt x="9824" y="635365"/>
                  </a:cubicBezTo>
                  <a:cubicBezTo>
                    <a:pt x="934" y="612505"/>
                    <a:pt x="-1606" y="583295"/>
                    <a:pt x="934" y="559165"/>
                  </a:cubicBezTo>
                  <a:cubicBezTo>
                    <a:pt x="3474" y="535035"/>
                    <a:pt x="13634" y="508365"/>
                    <a:pt x="27604" y="488045"/>
                  </a:cubicBezTo>
                  <a:cubicBezTo>
                    <a:pt x="41574" y="467725"/>
                    <a:pt x="63164" y="448675"/>
                    <a:pt x="84754" y="437245"/>
                  </a:cubicBezTo>
                  <a:cubicBezTo>
                    <a:pt x="106344" y="425815"/>
                    <a:pt x="129204" y="422005"/>
                    <a:pt x="159684" y="418195"/>
                  </a:cubicBezTo>
                  <a:cubicBezTo>
                    <a:pt x="202864" y="413115"/>
                    <a:pt x="268904" y="424545"/>
                    <a:pt x="324784" y="418195"/>
                  </a:cubicBezTo>
                  <a:cubicBezTo>
                    <a:pt x="385744" y="410575"/>
                    <a:pt x="453054" y="400415"/>
                    <a:pt x="511474" y="372475"/>
                  </a:cubicBezTo>
                  <a:cubicBezTo>
                    <a:pt x="576244" y="341995"/>
                    <a:pt x="621964" y="277225"/>
                    <a:pt x="691814" y="237855"/>
                  </a:cubicBezTo>
                  <a:cubicBezTo>
                    <a:pt x="775634" y="190865"/>
                    <a:pt x="898824" y="143875"/>
                    <a:pt x="985184" y="117205"/>
                  </a:cubicBezTo>
                  <a:cubicBezTo>
                    <a:pt x="1049954" y="98155"/>
                    <a:pt x="1094404" y="91805"/>
                    <a:pt x="1159174" y="82915"/>
                  </a:cubicBezTo>
                  <a:cubicBezTo>
                    <a:pt x="1239184" y="71485"/>
                    <a:pt x="1378884" y="24495"/>
                    <a:pt x="1432224" y="58785"/>
                  </a:cubicBezTo>
                  <a:cubicBezTo>
                    <a:pt x="1475404" y="86725"/>
                    <a:pt x="1499534" y="169275"/>
                    <a:pt x="1490644" y="221345"/>
                  </a:cubicBezTo>
                  <a:cubicBezTo>
                    <a:pt x="1479214" y="281035"/>
                    <a:pt x="1400474" y="367395"/>
                    <a:pt x="1344594" y="391525"/>
                  </a:cubicBezTo>
                  <a:cubicBezTo>
                    <a:pt x="1300144" y="411845"/>
                    <a:pt x="1253154" y="382635"/>
                    <a:pt x="1198544" y="386445"/>
                  </a:cubicBezTo>
                  <a:cubicBezTo>
                    <a:pt x="1132504" y="390255"/>
                    <a:pt x="1049954" y="415655"/>
                    <a:pt x="977564" y="423275"/>
                  </a:cubicBezTo>
                  <a:cubicBezTo>
                    <a:pt x="907714" y="430895"/>
                    <a:pt x="836594" y="433435"/>
                    <a:pt x="770554" y="433435"/>
                  </a:cubicBezTo>
                  <a:cubicBezTo>
                    <a:pt x="712134" y="434705"/>
                    <a:pt x="644824" y="411845"/>
                    <a:pt x="604184" y="429625"/>
                  </a:cubicBezTo>
                  <a:cubicBezTo>
                    <a:pt x="573704" y="443595"/>
                    <a:pt x="566084" y="488045"/>
                    <a:pt x="538144" y="505825"/>
                  </a:cubicBezTo>
                  <a:cubicBezTo>
                    <a:pt x="511474" y="524875"/>
                    <a:pt x="473374" y="541385"/>
                    <a:pt x="441624" y="542655"/>
                  </a:cubicBezTo>
                  <a:cubicBezTo>
                    <a:pt x="408604" y="543925"/>
                    <a:pt x="367964" y="532495"/>
                    <a:pt x="341294" y="513445"/>
                  </a:cubicBezTo>
                  <a:cubicBezTo>
                    <a:pt x="314624" y="494395"/>
                    <a:pt x="290494" y="455025"/>
                    <a:pt x="279064" y="429625"/>
                  </a:cubicBezTo>
                  <a:cubicBezTo>
                    <a:pt x="271444" y="410575"/>
                    <a:pt x="271444" y="394065"/>
                    <a:pt x="271444" y="377555"/>
                  </a:cubicBezTo>
                  <a:cubicBezTo>
                    <a:pt x="272714" y="359775"/>
                    <a:pt x="272714" y="343265"/>
                    <a:pt x="281604" y="325485"/>
                  </a:cubicBezTo>
                  <a:cubicBezTo>
                    <a:pt x="293034" y="298815"/>
                    <a:pt x="323514" y="260715"/>
                    <a:pt x="346374" y="242935"/>
                  </a:cubicBezTo>
                  <a:cubicBezTo>
                    <a:pt x="361614" y="231505"/>
                    <a:pt x="374314" y="225155"/>
                    <a:pt x="394634" y="221345"/>
                  </a:cubicBezTo>
                  <a:cubicBezTo>
                    <a:pt x="422574" y="217535"/>
                    <a:pt x="472104" y="220075"/>
                    <a:pt x="498774" y="228965"/>
                  </a:cubicBezTo>
                  <a:cubicBezTo>
                    <a:pt x="517824" y="235315"/>
                    <a:pt x="529254" y="242935"/>
                    <a:pt x="543224" y="256905"/>
                  </a:cubicBezTo>
                  <a:cubicBezTo>
                    <a:pt x="562274" y="277225"/>
                    <a:pt x="588944" y="315325"/>
                    <a:pt x="595294" y="348345"/>
                  </a:cubicBezTo>
                  <a:cubicBezTo>
                    <a:pt x="601644" y="380095"/>
                    <a:pt x="592754" y="424545"/>
                    <a:pt x="582594" y="451215"/>
                  </a:cubicBezTo>
                  <a:cubicBezTo>
                    <a:pt x="574974" y="470265"/>
                    <a:pt x="563544" y="481695"/>
                    <a:pt x="552114" y="494395"/>
                  </a:cubicBezTo>
                  <a:cubicBezTo>
                    <a:pt x="539414" y="507095"/>
                    <a:pt x="527984" y="518525"/>
                    <a:pt x="508934" y="526145"/>
                  </a:cubicBezTo>
                  <a:cubicBezTo>
                    <a:pt x="483534" y="536305"/>
                    <a:pt x="434004" y="543925"/>
                    <a:pt x="406064" y="540115"/>
                  </a:cubicBezTo>
                  <a:cubicBezTo>
                    <a:pt x="385744" y="538845"/>
                    <a:pt x="373044" y="533765"/>
                    <a:pt x="356534" y="522335"/>
                  </a:cubicBezTo>
                  <a:cubicBezTo>
                    <a:pt x="332404" y="507095"/>
                    <a:pt x="299384" y="470265"/>
                    <a:pt x="285414" y="446135"/>
                  </a:cubicBezTo>
                  <a:cubicBezTo>
                    <a:pt x="276524" y="428355"/>
                    <a:pt x="272714" y="414385"/>
                    <a:pt x="272714" y="394065"/>
                  </a:cubicBezTo>
                  <a:cubicBezTo>
                    <a:pt x="272714" y="366125"/>
                    <a:pt x="276524" y="326755"/>
                    <a:pt x="296844" y="293735"/>
                  </a:cubicBezTo>
                  <a:cubicBezTo>
                    <a:pt x="326054" y="244205"/>
                    <a:pt x="399714" y="174355"/>
                    <a:pt x="460674" y="143875"/>
                  </a:cubicBezTo>
                  <a:cubicBezTo>
                    <a:pt x="517824" y="114665"/>
                    <a:pt x="585134" y="107045"/>
                    <a:pt x="649904" y="104505"/>
                  </a:cubicBezTo>
                  <a:cubicBezTo>
                    <a:pt x="714674" y="101965"/>
                    <a:pt x="785794" y="136255"/>
                    <a:pt x="845484" y="127365"/>
                  </a:cubicBezTo>
                  <a:cubicBezTo>
                    <a:pt x="901364" y="118475"/>
                    <a:pt x="942004" y="75295"/>
                    <a:pt x="997884" y="58785"/>
                  </a:cubicBezTo>
                  <a:cubicBezTo>
                    <a:pt x="1062654" y="41005"/>
                    <a:pt x="1149014" y="18145"/>
                    <a:pt x="1212514" y="30845"/>
                  </a:cubicBezTo>
                  <a:cubicBezTo>
                    <a:pt x="1270934" y="43545"/>
                    <a:pt x="1371264" y="113395"/>
                    <a:pt x="1367454" y="124825"/>
                  </a:cubicBezTo>
                  <a:cubicBezTo>
                    <a:pt x="1363644" y="133715"/>
                    <a:pt x="1240454" y="80375"/>
                    <a:pt x="1220134" y="101965"/>
                  </a:cubicBezTo>
                  <a:cubicBezTo>
                    <a:pt x="1198544" y="123555"/>
                    <a:pt x="1217594" y="234045"/>
                    <a:pt x="1249344" y="263255"/>
                  </a:cubicBezTo>
                  <a:cubicBezTo>
                    <a:pt x="1282364" y="292465"/>
                    <a:pt x="1409364" y="258175"/>
                    <a:pt x="1413174" y="275955"/>
                  </a:cubicBezTo>
                  <a:cubicBezTo>
                    <a:pt x="1418254" y="292465"/>
                    <a:pt x="1333164" y="343265"/>
                    <a:pt x="1286174" y="363585"/>
                  </a:cubicBezTo>
                  <a:cubicBezTo>
                    <a:pt x="1240454" y="382635"/>
                    <a:pt x="1193464" y="376285"/>
                    <a:pt x="1136314" y="395335"/>
                  </a:cubicBezTo>
                  <a:cubicBezTo>
                    <a:pt x="1049954" y="424545"/>
                    <a:pt x="907714" y="485505"/>
                    <a:pt x="823894" y="535035"/>
                  </a:cubicBezTo>
                  <a:cubicBezTo>
                    <a:pt x="759124" y="573135"/>
                    <a:pt x="719754" y="625205"/>
                    <a:pt x="665144" y="655685"/>
                  </a:cubicBezTo>
                  <a:cubicBezTo>
                    <a:pt x="615614" y="682355"/>
                    <a:pt x="567354" y="698865"/>
                    <a:pt x="514014" y="712835"/>
                  </a:cubicBezTo>
                  <a:cubicBezTo>
                    <a:pt x="454324" y="728075"/>
                    <a:pt x="385744" y="734425"/>
                    <a:pt x="324784" y="738235"/>
                  </a:cubicBezTo>
                  <a:cubicBezTo>
                    <a:pt x="267634" y="742045"/>
                    <a:pt x="204134" y="743315"/>
                    <a:pt x="159684" y="738235"/>
                  </a:cubicBezTo>
                  <a:cubicBezTo>
                    <a:pt x="130474" y="734425"/>
                    <a:pt x="107614" y="730615"/>
                    <a:pt x="86024" y="719185"/>
                  </a:cubicBezTo>
                  <a:cubicBezTo>
                    <a:pt x="63164" y="707755"/>
                    <a:pt x="42844" y="689975"/>
                    <a:pt x="27604" y="669655"/>
                  </a:cubicBezTo>
                  <a:cubicBezTo>
                    <a:pt x="13634" y="649335"/>
                    <a:pt x="3474" y="622665"/>
                    <a:pt x="934" y="597265"/>
                  </a:cubicBezTo>
                  <a:cubicBezTo>
                    <a:pt x="-1606" y="573135"/>
                    <a:pt x="934" y="545195"/>
                    <a:pt x="9824" y="522335"/>
                  </a:cubicBezTo>
                  <a:cubicBezTo>
                    <a:pt x="18714" y="498205"/>
                    <a:pt x="35224" y="475345"/>
                    <a:pt x="53004" y="458835"/>
                  </a:cubicBezTo>
                  <a:cubicBezTo>
                    <a:pt x="72054" y="442325"/>
                    <a:pt x="88564" y="432165"/>
                    <a:pt x="121584" y="423275"/>
                  </a:cubicBezTo>
                  <a:cubicBezTo>
                    <a:pt x="188894" y="402955"/>
                    <a:pt x="362884" y="414385"/>
                    <a:pt x="456864" y="396605"/>
                  </a:cubicBezTo>
                  <a:cubicBezTo>
                    <a:pt x="526714" y="382635"/>
                    <a:pt x="578784" y="364855"/>
                    <a:pt x="634664" y="339455"/>
                  </a:cubicBezTo>
                  <a:cubicBezTo>
                    <a:pt x="690544" y="314055"/>
                    <a:pt x="745154" y="282305"/>
                    <a:pt x="792144" y="246745"/>
                  </a:cubicBezTo>
                  <a:cubicBezTo>
                    <a:pt x="837864" y="213725"/>
                    <a:pt x="859454" y="165465"/>
                    <a:pt x="915334" y="131175"/>
                  </a:cubicBezTo>
                  <a:cubicBezTo>
                    <a:pt x="994074" y="81645"/>
                    <a:pt x="1169334" y="19415"/>
                    <a:pt x="1241724" y="5445"/>
                  </a:cubicBezTo>
                  <a:cubicBezTo>
                    <a:pt x="1274744" y="-905"/>
                    <a:pt x="1291254" y="-2175"/>
                    <a:pt x="1316654" y="4175"/>
                  </a:cubicBezTo>
                  <a:cubicBezTo>
                    <a:pt x="1347134" y="14335"/>
                    <a:pt x="1389044" y="38465"/>
                    <a:pt x="1409364" y="66405"/>
                  </a:cubicBezTo>
                  <a:cubicBezTo>
                    <a:pt x="1428414" y="94345"/>
                    <a:pt x="1441114" y="140065"/>
                    <a:pt x="1437304" y="174355"/>
                  </a:cubicBezTo>
                  <a:cubicBezTo>
                    <a:pt x="1433494" y="208645"/>
                    <a:pt x="1409364" y="250555"/>
                    <a:pt x="1386504" y="273415"/>
                  </a:cubicBezTo>
                  <a:cubicBezTo>
                    <a:pt x="1368724" y="292465"/>
                    <a:pt x="1348404" y="297545"/>
                    <a:pt x="1320464" y="308975"/>
                  </a:cubicBezTo>
                  <a:cubicBezTo>
                    <a:pt x="1278554" y="326755"/>
                    <a:pt x="1208704" y="329295"/>
                    <a:pt x="1156634" y="355965"/>
                  </a:cubicBezTo>
                  <a:cubicBezTo>
                    <a:pt x="1099484" y="386445"/>
                    <a:pt x="1051224" y="449945"/>
                    <a:pt x="994074" y="488045"/>
                  </a:cubicBezTo>
                  <a:cubicBezTo>
                    <a:pt x="938194" y="526145"/>
                    <a:pt x="877234" y="574405"/>
                    <a:pt x="820084" y="585835"/>
                  </a:cubicBezTo>
                  <a:cubicBezTo>
                    <a:pt x="770554" y="595995"/>
                    <a:pt x="729914" y="564245"/>
                    <a:pt x="674034" y="568055"/>
                  </a:cubicBezTo>
                  <a:cubicBezTo>
                    <a:pt x="594024" y="574405"/>
                    <a:pt x="458134" y="631555"/>
                    <a:pt x="387014" y="648065"/>
                  </a:cubicBezTo>
                  <a:cubicBezTo>
                    <a:pt x="346374" y="656955"/>
                    <a:pt x="318434" y="662035"/>
                    <a:pt x="289224" y="663305"/>
                  </a:cubicBezTo>
                  <a:cubicBezTo>
                    <a:pt x="263824" y="664575"/>
                    <a:pt x="242234" y="667115"/>
                    <a:pt x="220644" y="658225"/>
                  </a:cubicBezTo>
                  <a:cubicBezTo>
                    <a:pt x="192704" y="646795"/>
                    <a:pt x="157144" y="621395"/>
                    <a:pt x="140634" y="593455"/>
                  </a:cubicBezTo>
                  <a:cubicBezTo>
                    <a:pt x="125394" y="566785"/>
                    <a:pt x="120314" y="522335"/>
                    <a:pt x="124124" y="493125"/>
                  </a:cubicBezTo>
                  <a:cubicBezTo>
                    <a:pt x="127934" y="468995"/>
                    <a:pt x="136824" y="448675"/>
                    <a:pt x="153334" y="430895"/>
                  </a:cubicBezTo>
                  <a:cubicBezTo>
                    <a:pt x="173654" y="409305"/>
                    <a:pt x="242234" y="380095"/>
                    <a:pt x="242234" y="380095"/>
                  </a:cubicBezTo>
                </a:path>
              </a:pathLst>
            </a:custGeom>
            <a:solidFill>
              <a:srgbClr val="14AE5C">
                <a:alpha val="12157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Freeform 23"/>
          <p:cNvSpPr/>
          <p:nvPr/>
        </p:nvSpPr>
        <p:spPr>
          <a:xfrm rot="5869722">
            <a:off x="8303348" y="2003815"/>
            <a:ext cx="2637821" cy="3378213"/>
          </a:xfrm>
          <a:custGeom>
            <a:avLst/>
            <a:gdLst/>
            <a:ahLst/>
            <a:cxnLst/>
            <a:rect l="l" t="t" r="r" b="b"/>
            <a:pathLst>
              <a:path w="2637821" h="3378213">
                <a:moveTo>
                  <a:pt x="0" y="0"/>
                </a:moveTo>
                <a:lnTo>
                  <a:pt x="2637821" y="0"/>
                </a:lnTo>
                <a:lnTo>
                  <a:pt x="2637821" y="3378213"/>
                </a:lnTo>
                <a:lnTo>
                  <a:pt x="0" y="33782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869722" flipH="1">
            <a:off x="6713119" y="4984420"/>
            <a:ext cx="2637821" cy="3378213"/>
          </a:xfrm>
          <a:custGeom>
            <a:avLst/>
            <a:gdLst/>
            <a:ahLst/>
            <a:cxnLst/>
            <a:rect l="l" t="t" r="r" b="b"/>
            <a:pathLst>
              <a:path w="2637821" h="3378213">
                <a:moveTo>
                  <a:pt x="2637822" y="0"/>
                </a:moveTo>
                <a:lnTo>
                  <a:pt x="0" y="0"/>
                </a:lnTo>
                <a:lnTo>
                  <a:pt x="0" y="3378214"/>
                </a:lnTo>
                <a:lnTo>
                  <a:pt x="2637822" y="3378214"/>
                </a:lnTo>
                <a:lnTo>
                  <a:pt x="26378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179015" y="4966335"/>
            <a:ext cx="2603473" cy="1187835"/>
          </a:xfrm>
          <a:custGeom>
            <a:avLst/>
            <a:gdLst/>
            <a:ahLst/>
            <a:cxnLst/>
            <a:rect l="l" t="t" r="r" b="b"/>
            <a:pathLst>
              <a:path w="2603473" h="1187835">
                <a:moveTo>
                  <a:pt x="0" y="0"/>
                </a:moveTo>
                <a:lnTo>
                  <a:pt x="2603473" y="0"/>
                </a:lnTo>
                <a:lnTo>
                  <a:pt x="2603473" y="1187835"/>
                </a:lnTo>
                <a:lnTo>
                  <a:pt x="0" y="1187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317713" y="171450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ANATÓMIAI TUDNIVALÓK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2195" y="9731124"/>
            <a:ext cx="1623060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 bekezdés szövege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348825" y="2070502"/>
            <a:ext cx="4683205" cy="72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14AE5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VÉGBÉL-RECTUM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2195" y="9731124"/>
            <a:ext cx="1623060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 bekezdés szövege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45807" y="5060632"/>
            <a:ext cx="4033361" cy="68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sz="4035" b="1">
                <a:solidFill>
                  <a:srgbClr val="2DDE0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VÉGBÉLNYÍLLÁS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12195" y="9731124"/>
            <a:ext cx="1623060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 bekezdés szövege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21469" y="6718016"/>
            <a:ext cx="5342215" cy="63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  <a:spcBef>
                <a:spcPct val="0"/>
              </a:spcBef>
            </a:pPr>
            <a:r>
              <a:rPr lang="en-US" sz="3749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KÖRKÖRÖS ZÁRÓIZOM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33080"/>
            <a:ext cx="16230600" cy="9336144"/>
            <a:chOff x="0" y="0"/>
            <a:chExt cx="4274726" cy="24589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458902"/>
            </a:xfrm>
            <a:custGeom>
              <a:avLst/>
              <a:gdLst/>
              <a:ahLst/>
              <a:cxnLst/>
              <a:rect l="l" t="t" r="r" b="b"/>
              <a:pathLst>
                <a:path w="4274726" h="245890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34575"/>
                  </a:lnTo>
                  <a:cubicBezTo>
                    <a:pt x="4274726" y="2441027"/>
                    <a:pt x="4272163" y="2447215"/>
                    <a:pt x="4267601" y="2451777"/>
                  </a:cubicBezTo>
                  <a:cubicBezTo>
                    <a:pt x="4263039" y="2456339"/>
                    <a:pt x="4256851" y="2458902"/>
                    <a:pt x="4250399" y="2458902"/>
                  </a:cubicBezTo>
                  <a:lnTo>
                    <a:pt x="24327" y="2458902"/>
                  </a:lnTo>
                  <a:cubicBezTo>
                    <a:pt x="10891" y="2458902"/>
                    <a:pt x="0" y="2448011"/>
                    <a:pt x="0" y="243457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497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3464890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5178572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84087" y="538603"/>
            <a:ext cx="2944709" cy="3926279"/>
          </a:xfrm>
          <a:custGeom>
            <a:avLst/>
            <a:gdLst/>
            <a:ahLst/>
            <a:cxnLst/>
            <a:rect l="l" t="t" r="r" b="b"/>
            <a:pathLst>
              <a:path w="2944709" h="3926279">
                <a:moveTo>
                  <a:pt x="0" y="0"/>
                </a:moveTo>
                <a:lnTo>
                  <a:pt x="2944710" y="0"/>
                </a:lnTo>
                <a:lnTo>
                  <a:pt x="2944710" y="3926279"/>
                </a:lnTo>
                <a:lnTo>
                  <a:pt x="0" y="3926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51305" y="4849394"/>
            <a:ext cx="2809165" cy="3745553"/>
          </a:xfrm>
          <a:custGeom>
            <a:avLst/>
            <a:gdLst/>
            <a:ahLst/>
            <a:cxnLst/>
            <a:rect l="l" t="t" r="r" b="b"/>
            <a:pathLst>
              <a:path w="2809165" h="3745553">
                <a:moveTo>
                  <a:pt x="0" y="0"/>
                </a:moveTo>
                <a:lnTo>
                  <a:pt x="2809165" y="0"/>
                </a:lnTo>
                <a:lnTo>
                  <a:pt x="2809165" y="3745554"/>
                </a:lnTo>
                <a:lnTo>
                  <a:pt x="0" y="374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84321" y="335715"/>
            <a:ext cx="2165128" cy="4517933"/>
          </a:xfrm>
          <a:custGeom>
            <a:avLst/>
            <a:gdLst/>
            <a:ahLst/>
            <a:cxnLst/>
            <a:rect l="l" t="t" r="r" b="b"/>
            <a:pathLst>
              <a:path w="2165128" h="4517933">
                <a:moveTo>
                  <a:pt x="0" y="0"/>
                </a:moveTo>
                <a:lnTo>
                  <a:pt x="2165128" y="0"/>
                </a:lnTo>
                <a:lnTo>
                  <a:pt x="2165128" y="4517933"/>
                </a:lnTo>
                <a:lnTo>
                  <a:pt x="0" y="4517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5650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886649" y="4348810"/>
            <a:ext cx="3640890" cy="4432384"/>
          </a:xfrm>
          <a:custGeom>
            <a:avLst/>
            <a:gdLst/>
            <a:ahLst/>
            <a:cxnLst/>
            <a:rect l="l" t="t" r="r" b="b"/>
            <a:pathLst>
              <a:path w="3640890" h="4432384">
                <a:moveTo>
                  <a:pt x="0" y="0"/>
                </a:moveTo>
                <a:lnTo>
                  <a:pt x="3640890" y="0"/>
                </a:lnTo>
                <a:lnTo>
                  <a:pt x="3640890" y="4432383"/>
                </a:lnTo>
                <a:lnTo>
                  <a:pt x="0" y="4432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6" r="-446" b="-1050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27564" y="4849394"/>
            <a:ext cx="2823716" cy="3764955"/>
          </a:xfrm>
          <a:custGeom>
            <a:avLst/>
            <a:gdLst/>
            <a:ahLst/>
            <a:cxnLst/>
            <a:rect l="l" t="t" r="r" b="b"/>
            <a:pathLst>
              <a:path w="2823716" h="3764955">
                <a:moveTo>
                  <a:pt x="0" y="0"/>
                </a:moveTo>
                <a:lnTo>
                  <a:pt x="2823716" y="0"/>
                </a:lnTo>
                <a:lnTo>
                  <a:pt x="2823716" y="3764955"/>
                </a:lnTo>
                <a:lnTo>
                  <a:pt x="0" y="376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96921" y="4952094"/>
            <a:ext cx="2749881" cy="3666509"/>
          </a:xfrm>
          <a:custGeom>
            <a:avLst/>
            <a:gdLst/>
            <a:ahLst/>
            <a:cxnLst/>
            <a:rect l="l" t="t" r="r" b="b"/>
            <a:pathLst>
              <a:path w="2749881" h="3666509">
                <a:moveTo>
                  <a:pt x="0" y="0"/>
                </a:moveTo>
                <a:lnTo>
                  <a:pt x="2749881" y="0"/>
                </a:lnTo>
                <a:lnTo>
                  <a:pt x="2749881" y="3666509"/>
                </a:lnTo>
                <a:lnTo>
                  <a:pt x="0" y="3666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86924" y="4625035"/>
            <a:ext cx="2995176" cy="3993568"/>
          </a:xfrm>
          <a:custGeom>
            <a:avLst/>
            <a:gdLst/>
            <a:ahLst/>
            <a:cxnLst/>
            <a:rect l="l" t="t" r="r" b="b"/>
            <a:pathLst>
              <a:path w="2995176" h="3993568">
                <a:moveTo>
                  <a:pt x="0" y="0"/>
                </a:moveTo>
                <a:lnTo>
                  <a:pt x="2995176" y="0"/>
                </a:lnTo>
                <a:lnTo>
                  <a:pt x="2995176" y="3993568"/>
                </a:lnTo>
                <a:lnTo>
                  <a:pt x="0" y="3993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17782" y="164449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277452"/>
            <a:ext cx="16555767" cy="9753311"/>
            <a:chOff x="0" y="0"/>
            <a:chExt cx="4360367" cy="25687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568773"/>
            </a:xfrm>
            <a:custGeom>
              <a:avLst/>
              <a:gdLst/>
              <a:ahLst/>
              <a:cxnLst/>
              <a:rect l="l" t="t" r="r" b="b"/>
              <a:pathLst>
                <a:path w="4360367" h="2568773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544924"/>
                  </a:lnTo>
                  <a:cubicBezTo>
                    <a:pt x="4360367" y="2551250"/>
                    <a:pt x="4357854" y="2557315"/>
                    <a:pt x="4353382" y="2561788"/>
                  </a:cubicBezTo>
                  <a:cubicBezTo>
                    <a:pt x="4348909" y="2566261"/>
                    <a:pt x="4342843" y="2568773"/>
                    <a:pt x="4336518" y="2568773"/>
                  </a:cubicBezTo>
                  <a:lnTo>
                    <a:pt x="23849" y="2568773"/>
                  </a:lnTo>
                  <a:cubicBezTo>
                    <a:pt x="17524" y="2568773"/>
                    <a:pt x="11458" y="2566261"/>
                    <a:pt x="6985" y="2561788"/>
                  </a:cubicBezTo>
                  <a:cubicBezTo>
                    <a:pt x="2513" y="2557315"/>
                    <a:pt x="0" y="2551250"/>
                    <a:pt x="0" y="2544924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606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4804821"/>
            <a:ext cx="6609782" cy="5225942"/>
          </a:xfrm>
          <a:custGeom>
            <a:avLst/>
            <a:gdLst/>
            <a:ahLst/>
            <a:cxnLst/>
            <a:rect l="l" t="t" r="r" b="b"/>
            <a:pathLst>
              <a:path w="6609782" h="5225942">
                <a:moveTo>
                  <a:pt x="0" y="0"/>
                </a:moveTo>
                <a:lnTo>
                  <a:pt x="6609782" y="0"/>
                </a:lnTo>
                <a:lnTo>
                  <a:pt x="6609782" y="5225942"/>
                </a:lnTo>
                <a:lnTo>
                  <a:pt x="0" y="522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892" r="-53206" b="-468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38482" y="4819216"/>
            <a:ext cx="3897863" cy="5197151"/>
          </a:xfrm>
          <a:custGeom>
            <a:avLst/>
            <a:gdLst/>
            <a:ahLst/>
            <a:cxnLst/>
            <a:rect l="l" t="t" r="r" b="b"/>
            <a:pathLst>
              <a:path w="3897863" h="5197151">
                <a:moveTo>
                  <a:pt x="0" y="0"/>
                </a:moveTo>
                <a:lnTo>
                  <a:pt x="3897864" y="0"/>
                </a:lnTo>
                <a:lnTo>
                  <a:pt x="3897864" y="5197151"/>
                </a:lnTo>
                <a:lnTo>
                  <a:pt x="0" y="519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6346" y="4731240"/>
            <a:ext cx="6048121" cy="5285128"/>
          </a:xfrm>
          <a:custGeom>
            <a:avLst/>
            <a:gdLst/>
            <a:ahLst/>
            <a:cxnLst/>
            <a:rect l="l" t="t" r="r" b="b"/>
            <a:pathLst>
              <a:path w="6048121" h="5285128">
                <a:moveTo>
                  <a:pt x="0" y="0"/>
                </a:moveTo>
                <a:lnTo>
                  <a:pt x="6048121" y="0"/>
                </a:lnTo>
                <a:lnTo>
                  <a:pt x="6048121" y="5285127"/>
                </a:lnTo>
                <a:lnTo>
                  <a:pt x="0" y="528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393" t="-6589" r="-25777" b="-1637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50518" y="34368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FAJNAK ÉS MÉRETNEK MEGFELELŐEN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916684"/>
            <a:ext cx="1655576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NAGYOBB TESTŰ ÁLLATOKAT MEGKÖTJÜK, KISTESTŰ ÁLLATOKAT ÁTÖLELJÜK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82720" y="3816659"/>
            <a:ext cx="1427658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14AE5C"/>
                </a:solidFill>
                <a:latin typeface="Open Sans"/>
                <a:ea typeface="Open Sans"/>
                <a:cs typeface="Open Sans"/>
                <a:sym typeface="Open Sans"/>
              </a:rPr>
              <a:t>FONTOSS SZABÁLY: A CSIKÓKAT MINDIG  A KANCA MELLET VIZSGÁLJUK!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27745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50518" y="34368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FAJNAK ÉS MÉRETNEK MEGFELELŐEN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16684"/>
            <a:ext cx="16555767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MACSKÁNAK HATÁROZOTTAN MEGFOGJUK A TARKÓJÁN A BŐRT ÉS AZ ELÜLSŐ LÁBAIT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27745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526976" y="4714362"/>
            <a:ext cx="10466419" cy="5516570"/>
          </a:xfrm>
          <a:custGeom>
            <a:avLst/>
            <a:gdLst/>
            <a:ahLst/>
            <a:cxnLst/>
            <a:rect l="l" t="t" r="r" b="b"/>
            <a:pathLst>
              <a:path w="10466419" h="5516570">
                <a:moveTo>
                  <a:pt x="0" y="0"/>
                </a:moveTo>
                <a:lnTo>
                  <a:pt x="10466419" y="0"/>
                </a:lnTo>
                <a:lnTo>
                  <a:pt x="10466419" y="5516570"/>
                </a:lnTo>
                <a:lnTo>
                  <a:pt x="0" y="5516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06" b="-4500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50518" y="34368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FAJNAK ÉS MÉRETNEK MEGFELELŐEN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7883" y="3380749"/>
            <a:ext cx="16555767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NYÚLNAK HATÁROZOTTAN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MEGFOGJUK A TARKÓJÁN A BŐRT ÉS A HÁTULSÓ LÁBAIT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62106" y="668647"/>
            <a:ext cx="16230600" cy="9688496"/>
            <a:chOff x="0" y="0"/>
            <a:chExt cx="4274726" cy="25517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551703"/>
            </a:xfrm>
            <a:custGeom>
              <a:avLst/>
              <a:gdLst/>
              <a:ahLst/>
              <a:cxnLst/>
              <a:rect l="l" t="t" r="r" b="b"/>
              <a:pathLst>
                <a:path w="4274726" h="255170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527376"/>
                  </a:lnTo>
                  <a:cubicBezTo>
                    <a:pt x="4274726" y="2540811"/>
                    <a:pt x="4263834" y="2551703"/>
                    <a:pt x="4250399" y="2551703"/>
                  </a:cubicBezTo>
                  <a:lnTo>
                    <a:pt x="24327" y="2551703"/>
                  </a:lnTo>
                  <a:cubicBezTo>
                    <a:pt x="17875" y="2551703"/>
                    <a:pt x="11687" y="2549140"/>
                    <a:pt x="7125" y="2544577"/>
                  </a:cubicBezTo>
                  <a:cubicBezTo>
                    <a:pt x="2563" y="2540015"/>
                    <a:pt x="0" y="2533828"/>
                    <a:pt x="0" y="252737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589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3464890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46901" y="5724300"/>
            <a:ext cx="3494932" cy="4535931"/>
          </a:xfrm>
          <a:custGeom>
            <a:avLst/>
            <a:gdLst/>
            <a:ahLst/>
            <a:cxnLst/>
            <a:rect l="l" t="t" r="r" b="b"/>
            <a:pathLst>
              <a:path w="3494932" h="4535931">
                <a:moveTo>
                  <a:pt x="0" y="0"/>
                </a:moveTo>
                <a:lnTo>
                  <a:pt x="3494932" y="0"/>
                </a:lnTo>
                <a:lnTo>
                  <a:pt x="3494932" y="4535931"/>
                </a:lnTo>
                <a:lnTo>
                  <a:pt x="0" y="4535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73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97315" y="5724300"/>
            <a:ext cx="3474633" cy="4632844"/>
          </a:xfrm>
          <a:custGeom>
            <a:avLst/>
            <a:gdLst/>
            <a:ahLst/>
            <a:cxnLst/>
            <a:rect l="l" t="t" r="r" b="b"/>
            <a:pathLst>
              <a:path w="3474633" h="4632844">
                <a:moveTo>
                  <a:pt x="0" y="0"/>
                </a:moveTo>
                <a:lnTo>
                  <a:pt x="3474633" y="0"/>
                </a:lnTo>
                <a:lnTo>
                  <a:pt x="3474633" y="4632843"/>
                </a:lnTo>
                <a:lnTo>
                  <a:pt x="0" y="463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7933" y="5977608"/>
            <a:ext cx="3158908" cy="4299739"/>
          </a:xfrm>
          <a:custGeom>
            <a:avLst/>
            <a:gdLst/>
            <a:ahLst/>
            <a:cxnLst/>
            <a:rect l="l" t="t" r="r" b="b"/>
            <a:pathLst>
              <a:path w="3158908" h="4299739">
                <a:moveTo>
                  <a:pt x="0" y="0"/>
                </a:moveTo>
                <a:lnTo>
                  <a:pt x="3158908" y="0"/>
                </a:lnTo>
                <a:lnTo>
                  <a:pt x="3158908" y="4299739"/>
                </a:lnTo>
                <a:lnTo>
                  <a:pt x="0" y="42997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494" r="-35762" b="-1649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17782" y="1644492"/>
            <a:ext cx="13219565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SZARVASMARHÁBAN</a:t>
            </a:r>
          </a:p>
        </p:txBody>
      </p:sp>
      <p:sp>
        <p:nvSpPr>
          <p:cNvPr id="13" name="Freeform 13"/>
          <p:cNvSpPr/>
          <p:nvPr/>
        </p:nvSpPr>
        <p:spPr>
          <a:xfrm>
            <a:off x="8645024" y="5914831"/>
            <a:ext cx="4251781" cy="4251781"/>
          </a:xfrm>
          <a:custGeom>
            <a:avLst/>
            <a:gdLst/>
            <a:ahLst/>
            <a:cxnLst/>
            <a:rect l="l" t="t" r="r" b="b"/>
            <a:pathLst>
              <a:path w="4251781" h="4251781">
                <a:moveTo>
                  <a:pt x="0" y="0"/>
                </a:moveTo>
                <a:lnTo>
                  <a:pt x="4251781" y="0"/>
                </a:lnTo>
                <a:lnTo>
                  <a:pt x="4251781" y="4251781"/>
                </a:lnTo>
                <a:lnTo>
                  <a:pt x="0" y="42517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1" t="-22942" b="-1083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88221" y="4924742"/>
            <a:ext cx="15311557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SZAKSZERŰEN RÖGZÍTJÜK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566" y="1384307"/>
            <a:ext cx="14802868" cy="8773745"/>
            <a:chOff x="0" y="0"/>
            <a:chExt cx="3898698" cy="23107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8698" cy="2310781"/>
            </a:xfrm>
            <a:custGeom>
              <a:avLst/>
              <a:gdLst/>
              <a:ahLst/>
              <a:cxnLst/>
              <a:rect l="l" t="t" r="r" b="b"/>
              <a:pathLst>
                <a:path w="3898698" h="2310781">
                  <a:moveTo>
                    <a:pt x="26673" y="0"/>
                  </a:moveTo>
                  <a:lnTo>
                    <a:pt x="3872025" y="0"/>
                  </a:lnTo>
                  <a:cubicBezTo>
                    <a:pt x="3886756" y="0"/>
                    <a:pt x="3898698" y="11942"/>
                    <a:pt x="3898698" y="26673"/>
                  </a:cubicBezTo>
                  <a:lnTo>
                    <a:pt x="3898698" y="2284108"/>
                  </a:lnTo>
                  <a:cubicBezTo>
                    <a:pt x="3898698" y="2291182"/>
                    <a:pt x="3895887" y="2297966"/>
                    <a:pt x="3890885" y="2302968"/>
                  </a:cubicBezTo>
                  <a:cubicBezTo>
                    <a:pt x="3885883" y="2307971"/>
                    <a:pt x="3879099" y="2310781"/>
                    <a:pt x="3872025" y="2310781"/>
                  </a:cubicBezTo>
                  <a:lnTo>
                    <a:pt x="26673" y="2310781"/>
                  </a:lnTo>
                  <a:cubicBezTo>
                    <a:pt x="19599" y="2310781"/>
                    <a:pt x="12815" y="2307971"/>
                    <a:pt x="7812" y="2302968"/>
                  </a:cubicBezTo>
                  <a:cubicBezTo>
                    <a:pt x="2810" y="2297966"/>
                    <a:pt x="0" y="2291182"/>
                    <a:pt x="0" y="2284108"/>
                  </a:cubicBezTo>
                  <a:lnTo>
                    <a:pt x="0" y="26673"/>
                  </a:lnTo>
                  <a:cubicBezTo>
                    <a:pt x="0" y="19599"/>
                    <a:pt x="2810" y="12815"/>
                    <a:pt x="7812" y="7812"/>
                  </a:cubicBezTo>
                  <a:cubicBezTo>
                    <a:pt x="12815" y="2810"/>
                    <a:pt x="19599" y="0"/>
                    <a:pt x="266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98698" cy="23488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22346" y="3388690"/>
            <a:ext cx="12072021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14AE5C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AZ ÁLLAT RÖGZÍTÉSE ÚTÁN,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14AE5C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 LÁZMÉRŐT  FERTŐTLENÍTJÜK, MAJD SÍKOSÍTJUK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17782" y="164449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10" name="Freeform 10"/>
          <p:cNvSpPr/>
          <p:nvPr/>
        </p:nvSpPr>
        <p:spPr>
          <a:xfrm>
            <a:off x="6616828" y="5334970"/>
            <a:ext cx="5397816" cy="4695793"/>
          </a:xfrm>
          <a:custGeom>
            <a:avLst/>
            <a:gdLst/>
            <a:ahLst/>
            <a:cxnLst/>
            <a:rect l="l" t="t" r="r" b="b"/>
            <a:pathLst>
              <a:path w="5397816" h="4695793">
                <a:moveTo>
                  <a:pt x="0" y="0"/>
                </a:moveTo>
                <a:lnTo>
                  <a:pt x="5397815" y="0"/>
                </a:lnTo>
                <a:lnTo>
                  <a:pt x="5397815" y="4695793"/>
                </a:lnTo>
                <a:lnTo>
                  <a:pt x="0" y="469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" b="-5340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86093" y="5334970"/>
            <a:ext cx="4280519" cy="4695793"/>
          </a:xfrm>
          <a:custGeom>
            <a:avLst/>
            <a:gdLst/>
            <a:ahLst/>
            <a:cxnLst/>
            <a:rect l="l" t="t" r="r" b="b"/>
            <a:pathLst>
              <a:path w="4280519" h="4695793">
                <a:moveTo>
                  <a:pt x="0" y="0"/>
                </a:moveTo>
                <a:lnTo>
                  <a:pt x="4280519" y="0"/>
                </a:lnTo>
                <a:lnTo>
                  <a:pt x="4280519" y="4695793"/>
                </a:lnTo>
                <a:lnTo>
                  <a:pt x="0" y="469579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62805" t="-63836" r="-38585" b="-809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22346" y="5334970"/>
            <a:ext cx="3521845" cy="4695793"/>
          </a:xfrm>
          <a:custGeom>
            <a:avLst/>
            <a:gdLst/>
            <a:ahLst/>
            <a:cxnLst/>
            <a:rect l="l" t="t" r="r" b="b"/>
            <a:pathLst>
              <a:path w="3521845" h="4695793">
                <a:moveTo>
                  <a:pt x="0" y="0"/>
                </a:moveTo>
                <a:lnTo>
                  <a:pt x="3521845" y="0"/>
                </a:lnTo>
                <a:lnTo>
                  <a:pt x="3521845" y="4695793"/>
                </a:lnTo>
                <a:lnTo>
                  <a:pt x="0" y="4695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566" y="1384307"/>
            <a:ext cx="14802868" cy="7873993"/>
            <a:chOff x="0" y="0"/>
            <a:chExt cx="3898698" cy="20738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8698" cy="2073809"/>
            </a:xfrm>
            <a:custGeom>
              <a:avLst/>
              <a:gdLst/>
              <a:ahLst/>
              <a:cxnLst/>
              <a:rect l="l" t="t" r="r" b="b"/>
              <a:pathLst>
                <a:path w="3898698" h="2073809">
                  <a:moveTo>
                    <a:pt x="26673" y="0"/>
                  </a:moveTo>
                  <a:lnTo>
                    <a:pt x="3872025" y="0"/>
                  </a:lnTo>
                  <a:cubicBezTo>
                    <a:pt x="3886756" y="0"/>
                    <a:pt x="3898698" y="11942"/>
                    <a:pt x="3898698" y="26673"/>
                  </a:cubicBezTo>
                  <a:lnTo>
                    <a:pt x="3898698" y="2047136"/>
                  </a:lnTo>
                  <a:cubicBezTo>
                    <a:pt x="3898698" y="2054210"/>
                    <a:pt x="3895887" y="2060994"/>
                    <a:pt x="3890885" y="2065996"/>
                  </a:cubicBezTo>
                  <a:cubicBezTo>
                    <a:pt x="3885883" y="2070999"/>
                    <a:pt x="3879099" y="2073809"/>
                    <a:pt x="3872025" y="2073809"/>
                  </a:cubicBezTo>
                  <a:lnTo>
                    <a:pt x="26673" y="2073809"/>
                  </a:lnTo>
                  <a:cubicBezTo>
                    <a:pt x="19599" y="2073809"/>
                    <a:pt x="12815" y="2070999"/>
                    <a:pt x="7812" y="2065996"/>
                  </a:cubicBezTo>
                  <a:cubicBezTo>
                    <a:pt x="2810" y="2060994"/>
                    <a:pt x="0" y="2054210"/>
                    <a:pt x="0" y="2047136"/>
                  </a:cubicBezTo>
                  <a:lnTo>
                    <a:pt x="0" y="26673"/>
                  </a:lnTo>
                  <a:cubicBezTo>
                    <a:pt x="0" y="19599"/>
                    <a:pt x="2810" y="12815"/>
                    <a:pt x="7812" y="7812"/>
                  </a:cubicBezTo>
                  <a:cubicBezTo>
                    <a:pt x="12815" y="2810"/>
                    <a:pt x="19599" y="0"/>
                    <a:pt x="266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98698" cy="211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536995" y="5962858"/>
            <a:ext cx="3243106" cy="4324142"/>
          </a:xfrm>
          <a:custGeom>
            <a:avLst/>
            <a:gdLst/>
            <a:ahLst/>
            <a:cxnLst/>
            <a:rect l="l" t="t" r="r" b="b"/>
            <a:pathLst>
              <a:path w="3243106" h="4324142">
                <a:moveTo>
                  <a:pt x="0" y="0"/>
                </a:moveTo>
                <a:lnTo>
                  <a:pt x="3243106" y="0"/>
                </a:lnTo>
                <a:lnTo>
                  <a:pt x="3243106" y="4324142"/>
                </a:lnTo>
                <a:lnTo>
                  <a:pt x="0" y="4324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57251" y="6053785"/>
            <a:ext cx="3508627" cy="4678169"/>
          </a:xfrm>
          <a:custGeom>
            <a:avLst/>
            <a:gdLst/>
            <a:ahLst/>
            <a:cxnLst/>
            <a:rect l="l" t="t" r="r" b="b"/>
            <a:pathLst>
              <a:path w="3508627" h="4678169">
                <a:moveTo>
                  <a:pt x="0" y="0"/>
                </a:moveTo>
                <a:lnTo>
                  <a:pt x="3508627" y="0"/>
                </a:lnTo>
                <a:lnTo>
                  <a:pt x="3508627" y="4678169"/>
                </a:lnTo>
                <a:lnTo>
                  <a:pt x="0" y="4678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22346" y="3388690"/>
            <a:ext cx="12072021" cy="23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AZ ELŐBB LEÍRT MÓDON ELŐKÉSZÍTETT LÁZMÉRŐT TARTVA, A PÁCIENS MELLÉ LÉPÜNK, HALKAN SZÓLUNK AZ ÁLLATNAK, MÁSIK KEZÜNKEL MEGRAGADJUK A FAROKRÉPÁT, AZT  FÉLRETOLJUK, HOGY LÁTHATÓVÁ VÁLJÉK A VÉGBÉLNYÍLLÁS.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17782" y="164449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43056" y="668647"/>
            <a:ext cx="16230600" cy="9336144"/>
            <a:chOff x="0" y="0"/>
            <a:chExt cx="4274726" cy="24589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458902"/>
            </a:xfrm>
            <a:custGeom>
              <a:avLst/>
              <a:gdLst/>
              <a:ahLst/>
              <a:cxnLst/>
              <a:rect l="l" t="t" r="r" b="b"/>
              <a:pathLst>
                <a:path w="4274726" h="245890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34575"/>
                  </a:lnTo>
                  <a:cubicBezTo>
                    <a:pt x="4274726" y="2441027"/>
                    <a:pt x="4272163" y="2447215"/>
                    <a:pt x="4267601" y="2451777"/>
                  </a:cubicBezTo>
                  <a:cubicBezTo>
                    <a:pt x="4263039" y="2456339"/>
                    <a:pt x="4256851" y="2458902"/>
                    <a:pt x="4250399" y="2458902"/>
                  </a:cubicBezTo>
                  <a:lnTo>
                    <a:pt x="24327" y="2458902"/>
                  </a:lnTo>
                  <a:cubicBezTo>
                    <a:pt x="10891" y="2458902"/>
                    <a:pt x="0" y="2448011"/>
                    <a:pt x="0" y="243457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497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3464890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22346" y="3388690"/>
            <a:ext cx="12072021" cy="23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 felnőtt szarvasmarha lázmérését rektálisan végzik digitális vagy higanyos hőmérővel. A hőmérőt síkosítóval bekenve kb. 5 cm mélyen a végbélbe helyezik, majd 5 percig bent tartják a pontos mérés érdekében.</a:t>
            </a:r>
          </a:p>
          <a:p>
            <a:pPr algn="just">
              <a:lnSpc>
                <a:spcPts val="3779"/>
              </a:lnSpc>
            </a:pPr>
            <a:endParaRPr/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2117782" y="164449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94127" y="6426638"/>
            <a:ext cx="4066572" cy="3578152"/>
          </a:xfrm>
          <a:custGeom>
            <a:avLst/>
            <a:gdLst/>
            <a:ahLst/>
            <a:cxnLst/>
            <a:rect l="l" t="t" r="r" b="b"/>
            <a:pathLst>
              <a:path w="4066572" h="3578152">
                <a:moveTo>
                  <a:pt x="0" y="0"/>
                </a:moveTo>
                <a:lnTo>
                  <a:pt x="4066571" y="0"/>
                </a:lnTo>
                <a:lnTo>
                  <a:pt x="4066571" y="3578153"/>
                </a:lnTo>
                <a:lnTo>
                  <a:pt x="0" y="3578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779" b="-57260"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72500" y="4813879"/>
            <a:ext cx="2110128" cy="211012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4723436" y="4813879"/>
            <a:ext cx="4447422" cy="4955345"/>
          </a:xfrm>
          <a:custGeom>
            <a:avLst/>
            <a:gdLst/>
            <a:ahLst/>
            <a:cxnLst/>
            <a:rect l="l" t="t" r="r" b="b"/>
            <a:pathLst>
              <a:path w="4447422" h="4955345">
                <a:moveTo>
                  <a:pt x="0" y="0"/>
                </a:moveTo>
                <a:lnTo>
                  <a:pt x="4447423" y="0"/>
                </a:lnTo>
                <a:lnTo>
                  <a:pt x="4447423" y="4955345"/>
                </a:lnTo>
                <a:lnTo>
                  <a:pt x="0" y="4955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68960" y="2264580"/>
            <a:ext cx="15102469" cy="6993720"/>
            <a:chOff x="0" y="0"/>
            <a:chExt cx="3977605" cy="1841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7605" cy="1841967"/>
            </a:xfrm>
            <a:custGeom>
              <a:avLst/>
              <a:gdLst/>
              <a:ahLst/>
              <a:cxnLst/>
              <a:rect l="l" t="t" r="r" b="b"/>
              <a:pathLst>
                <a:path w="3977605" h="1841967">
                  <a:moveTo>
                    <a:pt x="26144" y="0"/>
                  </a:moveTo>
                  <a:lnTo>
                    <a:pt x="3951461" y="0"/>
                  </a:lnTo>
                  <a:cubicBezTo>
                    <a:pt x="3958395" y="0"/>
                    <a:pt x="3965044" y="2754"/>
                    <a:pt x="3969948" y="7657"/>
                  </a:cubicBezTo>
                  <a:cubicBezTo>
                    <a:pt x="3974850" y="12560"/>
                    <a:pt x="3977605" y="19210"/>
                    <a:pt x="3977605" y="26144"/>
                  </a:cubicBezTo>
                  <a:lnTo>
                    <a:pt x="3977605" y="1815823"/>
                  </a:lnTo>
                  <a:cubicBezTo>
                    <a:pt x="3977605" y="1822757"/>
                    <a:pt x="3974850" y="1829407"/>
                    <a:pt x="3969948" y="1834310"/>
                  </a:cubicBezTo>
                  <a:cubicBezTo>
                    <a:pt x="3965044" y="1839213"/>
                    <a:pt x="3958395" y="1841967"/>
                    <a:pt x="3951461" y="1841967"/>
                  </a:cubicBezTo>
                  <a:lnTo>
                    <a:pt x="26144" y="1841967"/>
                  </a:lnTo>
                  <a:cubicBezTo>
                    <a:pt x="19210" y="1841967"/>
                    <a:pt x="12560" y="1839213"/>
                    <a:pt x="7657" y="1834310"/>
                  </a:cubicBezTo>
                  <a:cubicBezTo>
                    <a:pt x="2754" y="1829407"/>
                    <a:pt x="0" y="1822757"/>
                    <a:pt x="0" y="1815823"/>
                  </a:cubicBezTo>
                  <a:lnTo>
                    <a:pt x="0" y="26144"/>
                  </a:lnTo>
                  <a:cubicBezTo>
                    <a:pt x="0" y="19210"/>
                    <a:pt x="2754" y="12560"/>
                    <a:pt x="7657" y="7657"/>
                  </a:cubicBezTo>
                  <a:cubicBezTo>
                    <a:pt x="12560" y="2754"/>
                    <a:pt x="19210" y="0"/>
                    <a:pt x="2614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77605" cy="188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60619" y="4062630"/>
            <a:ext cx="13287446" cy="579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HOGYAN KELETKEZIK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  SZARVASMARHA MELY ÁLLATCSOPORTHOZ TARTOZIK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MI A MAGHŐMÉRSÉKLET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MI A KÖPPENYHŐMÉRSÉKLET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MI AZ EUTHERMIA</a:t>
            </a:r>
          </a:p>
          <a:p>
            <a:pPr algn="ctr">
              <a:lnSpc>
                <a:spcPts val="5083"/>
              </a:lnSpc>
            </a:pPr>
            <a:r>
              <a:rPr lang="en-US" sz="363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MENNYI A NORMÁLIS HŐMÉRSÉKLET KATEGÓRIÁNKÉNT</a:t>
            </a:r>
          </a:p>
          <a:p>
            <a:pPr algn="ctr">
              <a:lnSpc>
                <a:spcPts val="5083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2883123" y="2624355"/>
            <a:ext cx="984305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TESTHŐMÉRSÉKLET</a:t>
            </a:r>
          </a:p>
        </p:txBody>
      </p:sp>
      <p:sp>
        <p:nvSpPr>
          <p:cNvPr id="8" name="Freeform 8"/>
          <p:cNvSpPr/>
          <p:nvPr/>
        </p:nvSpPr>
        <p:spPr>
          <a:xfrm>
            <a:off x="-343221" y="6531433"/>
            <a:ext cx="14552011" cy="8603876"/>
          </a:xfrm>
          <a:custGeom>
            <a:avLst/>
            <a:gdLst/>
            <a:ahLst/>
            <a:cxnLst/>
            <a:rect l="l" t="t" r="r" b="b"/>
            <a:pathLst>
              <a:path w="14552011" h="8603876">
                <a:moveTo>
                  <a:pt x="0" y="0"/>
                </a:moveTo>
                <a:lnTo>
                  <a:pt x="14552011" y="0"/>
                </a:lnTo>
                <a:lnTo>
                  <a:pt x="14552011" y="8603876"/>
                </a:lnTo>
                <a:lnTo>
                  <a:pt x="0" y="8603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862934" y="6809026"/>
            <a:ext cx="13613008" cy="8048691"/>
          </a:xfrm>
          <a:custGeom>
            <a:avLst/>
            <a:gdLst/>
            <a:ahLst/>
            <a:cxnLst/>
            <a:rect l="l" t="t" r="r" b="b"/>
            <a:pathLst>
              <a:path w="13613008" h="8048691">
                <a:moveTo>
                  <a:pt x="13613009" y="0"/>
                </a:moveTo>
                <a:lnTo>
                  <a:pt x="0" y="0"/>
                </a:lnTo>
                <a:lnTo>
                  <a:pt x="0" y="8048691"/>
                </a:lnTo>
                <a:lnTo>
                  <a:pt x="13613009" y="8048691"/>
                </a:lnTo>
                <a:lnTo>
                  <a:pt x="136130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80225">
            <a:off x="992323" y="6268659"/>
            <a:ext cx="1448496" cy="2221336"/>
          </a:xfrm>
          <a:custGeom>
            <a:avLst/>
            <a:gdLst/>
            <a:ahLst/>
            <a:cxnLst/>
            <a:rect l="l" t="t" r="r" b="b"/>
            <a:pathLst>
              <a:path w="1448496" h="2221336">
                <a:moveTo>
                  <a:pt x="0" y="0"/>
                </a:moveTo>
                <a:lnTo>
                  <a:pt x="1448496" y="0"/>
                </a:lnTo>
                <a:lnTo>
                  <a:pt x="1448496" y="2221336"/>
                </a:lnTo>
                <a:lnTo>
                  <a:pt x="0" y="222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338187"/>
            <a:ext cx="16631990" cy="9431037"/>
            <a:chOff x="0" y="0"/>
            <a:chExt cx="4380442" cy="2483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0442" cy="2483895"/>
            </a:xfrm>
            <a:custGeom>
              <a:avLst/>
              <a:gdLst/>
              <a:ahLst/>
              <a:cxnLst/>
              <a:rect l="l" t="t" r="r" b="b"/>
              <a:pathLst>
                <a:path w="4380442" h="2483895">
                  <a:moveTo>
                    <a:pt x="23740" y="0"/>
                  </a:moveTo>
                  <a:lnTo>
                    <a:pt x="4356702" y="0"/>
                  </a:lnTo>
                  <a:cubicBezTo>
                    <a:pt x="4369813" y="0"/>
                    <a:pt x="4380442" y="10629"/>
                    <a:pt x="4380442" y="23740"/>
                  </a:cubicBezTo>
                  <a:lnTo>
                    <a:pt x="4380442" y="2460155"/>
                  </a:lnTo>
                  <a:cubicBezTo>
                    <a:pt x="4380442" y="2466451"/>
                    <a:pt x="4377941" y="2472489"/>
                    <a:pt x="4373488" y="2476941"/>
                  </a:cubicBezTo>
                  <a:cubicBezTo>
                    <a:pt x="4369036" y="2481393"/>
                    <a:pt x="4362998" y="2483895"/>
                    <a:pt x="4356702" y="2483895"/>
                  </a:cubicBezTo>
                  <a:lnTo>
                    <a:pt x="23740" y="2483895"/>
                  </a:lnTo>
                  <a:cubicBezTo>
                    <a:pt x="17444" y="2483895"/>
                    <a:pt x="11405" y="2481393"/>
                    <a:pt x="6953" y="2476941"/>
                  </a:cubicBezTo>
                  <a:cubicBezTo>
                    <a:pt x="2501" y="2472489"/>
                    <a:pt x="0" y="2466451"/>
                    <a:pt x="0" y="2460155"/>
                  </a:cubicBezTo>
                  <a:lnTo>
                    <a:pt x="0" y="23740"/>
                  </a:lnTo>
                  <a:cubicBezTo>
                    <a:pt x="0" y="17444"/>
                    <a:pt x="2501" y="11405"/>
                    <a:pt x="6953" y="6953"/>
                  </a:cubicBezTo>
                  <a:cubicBezTo>
                    <a:pt x="11405" y="2501"/>
                    <a:pt x="17444" y="0"/>
                    <a:pt x="2374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80442" cy="252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3464890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5178572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05072" y="0"/>
            <a:ext cx="5982928" cy="7977237"/>
          </a:xfrm>
          <a:custGeom>
            <a:avLst/>
            <a:gdLst/>
            <a:ahLst/>
            <a:cxnLst/>
            <a:rect l="l" t="t" r="r" b="b"/>
            <a:pathLst>
              <a:path w="5982928" h="7977237">
                <a:moveTo>
                  <a:pt x="0" y="0"/>
                </a:moveTo>
                <a:lnTo>
                  <a:pt x="5982928" y="0"/>
                </a:lnTo>
                <a:lnTo>
                  <a:pt x="5982928" y="7977237"/>
                </a:lnTo>
                <a:lnTo>
                  <a:pt x="0" y="7977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4659993"/>
            <a:ext cx="4220256" cy="5627007"/>
          </a:xfrm>
          <a:custGeom>
            <a:avLst/>
            <a:gdLst/>
            <a:ahLst/>
            <a:cxnLst/>
            <a:rect l="l" t="t" r="r" b="b"/>
            <a:pathLst>
              <a:path w="4220256" h="5627007">
                <a:moveTo>
                  <a:pt x="0" y="0"/>
                </a:moveTo>
                <a:lnTo>
                  <a:pt x="4220256" y="0"/>
                </a:lnTo>
                <a:lnTo>
                  <a:pt x="4220256" y="5627007"/>
                </a:lnTo>
                <a:lnTo>
                  <a:pt x="0" y="5627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63311" y="4725759"/>
            <a:ext cx="4121606" cy="5495474"/>
          </a:xfrm>
          <a:custGeom>
            <a:avLst/>
            <a:gdLst/>
            <a:ahLst/>
            <a:cxnLst/>
            <a:rect l="l" t="t" r="r" b="b"/>
            <a:pathLst>
              <a:path w="4121606" h="5495474">
                <a:moveTo>
                  <a:pt x="0" y="0"/>
                </a:moveTo>
                <a:lnTo>
                  <a:pt x="4121606" y="0"/>
                </a:lnTo>
                <a:lnTo>
                  <a:pt x="4121606" y="5495474"/>
                </a:lnTo>
                <a:lnTo>
                  <a:pt x="0" y="54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03648" y="4752669"/>
            <a:ext cx="4101424" cy="5468565"/>
          </a:xfrm>
          <a:custGeom>
            <a:avLst/>
            <a:gdLst/>
            <a:ahLst/>
            <a:cxnLst/>
            <a:rect l="l" t="t" r="r" b="b"/>
            <a:pathLst>
              <a:path w="4101424" h="5468565">
                <a:moveTo>
                  <a:pt x="0" y="0"/>
                </a:moveTo>
                <a:lnTo>
                  <a:pt x="4101424" y="0"/>
                </a:lnTo>
                <a:lnTo>
                  <a:pt x="4101424" y="5468564"/>
                </a:lnTo>
                <a:lnTo>
                  <a:pt x="0" y="546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24122" y="4787742"/>
            <a:ext cx="4075118" cy="5433491"/>
          </a:xfrm>
          <a:custGeom>
            <a:avLst/>
            <a:gdLst/>
            <a:ahLst/>
            <a:cxnLst/>
            <a:rect l="l" t="t" r="r" b="b"/>
            <a:pathLst>
              <a:path w="4075118" h="5433491">
                <a:moveTo>
                  <a:pt x="0" y="0"/>
                </a:moveTo>
                <a:lnTo>
                  <a:pt x="4075118" y="0"/>
                </a:lnTo>
                <a:lnTo>
                  <a:pt x="4075118" y="5433491"/>
                </a:lnTo>
                <a:lnTo>
                  <a:pt x="0" y="5433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824685"/>
            <a:ext cx="2110128" cy="2110128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2606051" y="4787742"/>
            <a:ext cx="1493159" cy="1663687"/>
          </a:xfrm>
          <a:custGeom>
            <a:avLst/>
            <a:gdLst/>
            <a:ahLst/>
            <a:cxnLst/>
            <a:rect l="l" t="t" r="r" b="b"/>
            <a:pathLst>
              <a:path w="1493159" h="1663687">
                <a:moveTo>
                  <a:pt x="0" y="0"/>
                </a:moveTo>
                <a:lnTo>
                  <a:pt x="1493159" y="0"/>
                </a:lnTo>
                <a:lnTo>
                  <a:pt x="1493159" y="1663688"/>
                </a:lnTo>
                <a:lnTo>
                  <a:pt x="0" y="1663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240220" y="637935"/>
            <a:ext cx="13219565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KIFEJLETT MARHÁNÁL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766545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566" y="-60755"/>
            <a:ext cx="14802868" cy="7873993"/>
            <a:chOff x="0" y="0"/>
            <a:chExt cx="3898698" cy="20738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8698" cy="2073809"/>
            </a:xfrm>
            <a:custGeom>
              <a:avLst/>
              <a:gdLst/>
              <a:ahLst/>
              <a:cxnLst/>
              <a:rect l="l" t="t" r="r" b="b"/>
              <a:pathLst>
                <a:path w="3898698" h="2073809">
                  <a:moveTo>
                    <a:pt x="26673" y="0"/>
                  </a:moveTo>
                  <a:lnTo>
                    <a:pt x="3872025" y="0"/>
                  </a:lnTo>
                  <a:cubicBezTo>
                    <a:pt x="3886756" y="0"/>
                    <a:pt x="3898698" y="11942"/>
                    <a:pt x="3898698" y="26673"/>
                  </a:cubicBezTo>
                  <a:lnTo>
                    <a:pt x="3898698" y="2047136"/>
                  </a:lnTo>
                  <a:cubicBezTo>
                    <a:pt x="3898698" y="2054210"/>
                    <a:pt x="3895887" y="2060994"/>
                    <a:pt x="3890885" y="2065996"/>
                  </a:cubicBezTo>
                  <a:cubicBezTo>
                    <a:pt x="3885883" y="2070999"/>
                    <a:pt x="3879099" y="2073809"/>
                    <a:pt x="3872025" y="2073809"/>
                  </a:cubicBezTo>
                  <a:lnTo>
                    <a:pt x="26673" y="2073809"/>
                  </a:lnTo>
                  <a:cubicBezTo>
                    <a:pt x="19599" y="2073809"/>
                    <a:pt x="12815" y="2070999"/>
                    <a:pt x="7812" y="2065996"/>
                  </a:cubicBezTo>
                  <a:cubicBezTo>
                    <a:pt x="2810" y="2060994"/>
                    <a:pt x="0" y="2054210"/>
                    <a:pt x="0" y="2047136"/>
                  </a:cubicBezTo>
                  <a:lnTo>
                    <a:pt x="0" y="26673"/>
                  </a:lnTo>
                  <a:cubicBezTo>
                    <a:pt x="0" y="19599"/>
                    <a:pt x="2810" y="12815"/>
                    <a:pt x="7812" y="7812"/>
                  </a:cubicBezTo>
                  <a:cubicBezTo>
                    <a:pt x="12815" y="2810"/>
                    <a:pt x="19599" y="0"/>
                    <a:pt x="266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98698" cy="211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5178572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67170" y="4796485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7" y="0"/>
                </a:lnTo>
                <a:lnTo>
                  <a:pt x="4117887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41995" y="927369"/>
            <a:ext cx="2234611" cy="2979481"/>
          </a:xfrm>
          <a:custGeom>
            <a:avLst/>
            <a:gdLst/>
            <a:ahLst/>
            <a:cxnLst/>
            <a:rect l="l" t="t" r="r" b="b"/>
            <a:pathLst>
              <a:path w="2234611" h="2979481">
                <a:moveTo>
                  <a:pt x="0" y="0"/>
                </a:moveTo>
                <a:lnTo>
                  <a:pt x="2234610" y="0"/>
                </a:lnTo>
                <a:lnTo>
                  <a:pt x="2234610" y="2979481"/>
                </a:lnTo>
                <a:lnTo>
                  <a:pt x="0" y="2979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85057" y="4866628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6" y="0"/>
                </a:lnTo>
                <a:lnTo>
                  <a:pt x="4117886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20483" y="4866628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6" y="0"/>
                </a:lnTo>
                <a:lnTo>
                  <a:pt x="4117886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22346" y="3388690"/>
            <a:ext cx="12072021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AZ ÁLLAT RÖGZÍTÉSE ÚTÁN,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 LÁZMÉRŐT  FERTŐTLENÍTJÜK, MAJD SÍKOSÍTJUK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04153" y="133654"/>
            <a:ext cx="13219565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BORJAKNÁL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2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3918" y="6115697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1"/>
                </a:lnTo>
                <a:lnTo>
                  <a:pt x="0" y="8106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16571" y="1028700"/>
            <a:ext cx="14854858" cy="5757840"/>
            <a:chOff x="0" y="0"/>
            <a:chExt cx="3912391" cy="15164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2391" cy="1516468"/>
            </a:xfrm>
            <a:custGeom>
              <a:avLst/>
              <a:gdLst/>
              <a:ahLst/>
              <a:cxnLst/>
              <a:rect l="l" t="t" r="r" b="b"/>
              <a:pathLst>
                <a:path w="3912391" h="1516468">
                  <a:moveTo>
                    <a:pt x="26580" y="0"/>
                  </a:moveTo>
                  <a:lnTo>
                    <a:pt x="3885811" y="0"/>
                  </a:lnTo>
                  <a:cubicBezTo>
                    <a:pt x="3900491" y="0"/>
                    <a:pt x="3912391" y="11900"/>
                    <a:pt x="3912391" y="26580"/>
                  </a:cubicBezTo>
                  <a:lnTo>
                    <a:pt x="3912391" y="1489889"/>
                  </a:lnTo>
                  <a:cubicBezTo>
                    <a:pt x="3912391" y="1504568"/>
                    <a:pt x="3900491" y="1516468"/>
                    <a:pt x="3885811" y="1516468"/>
                  </a:cubicBezTo>
                  <a:lnTo>
                    <a:pt x="26580" y="1516468"/>
                  </a:lnTo>
                  <a:cubicBezTo>
                    <a:pt x="11900" y="1516468"/>
                    <a:pt x="0" y="1504568"/>
                    <a:pt x="0" y="1489889"/>
                  </a:cubicBezTo>
                  <a:lnTo>
                    <a:pt x="0" y="26580"/>
                  </a:lnTo>
                  <a:cubicBezTo>
                    <a:pt x="0" y="11900"/>
                    <a:pt x="11900" y="0"/>
                    <a:pt x="2658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2391" cy="155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067791" y="2087425"/>
            <a:ext cx="4303522" cy="2914479"/>
          </a:xfrm>
          <a:custGeom>
            <a:avLst/>
            <a:gdLst/>
            <a:ahLst/>
            <a:cxnLst/>
            <a:rect l="l" t="t" r="r" b="b"/>
            <a:pathLst>
              <a:path w="4303522" h="2914479">
                <a:moveTo>
                  <a:pt x="0" y="0"/>
                </a:moveTo>
                <a:lnTo>
                  <a:pt x="4303522" y="0"/>
                </a:lnTo>
                <a:lnTo>
                  <a:pt x="4303522" y="2914479"/>
                </a:lnTo>
                <a:lnTo>
                  <a:pt x="0" y="291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0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15340" y="2182169"/>
            <a:ext cx="4057319" cy="2819735"/>
          </a:xfrm>
          <a:custGeom>
            <a:avLst/>
            <a:gdLst/>
            <a:ahLst/>
            <a:cxnLst/>
            <a:rect l="l" t="t" r="r" b="b"/>
            <a:pathLst>
              <a:path w="4057319" h="2819735">
                <a:moveTo>
                  <a:pt x="0" y="0"/>
                </a:moveTo>
                <a:lnTo>
                  <a:pt x="4057320" y="0"/>
                </a:lnTo>
                <a:lnTo>
                  <a:pt x="4057320" y="2819735"/>
                </a:lnTo>
                <a:lnTo>
                  <a:pt x="0" y="28197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46981" y="2468644"/>
            <a:ext cx="4924448" cy="2152042"/>
          </a:xfrm>
          <a:custGeom>
            <a:avLst/>
            <a:gdLst/>
            <a:ahLst/>
            <a:cxnLst/>
            <a:rect l="l" t="t" r="r" b="b"/>
            <a:pathLst>
              <a:path w="4924448" h="2152042">
                <a:moveTo>
                  <a:pt x="0" y="0"/>
                </a:moveTo>
                <a:lnTo>
                  <a:pt x="4924448" y="0"/>
                </a:lnTo>
                <a:lnTo>
                  <a:pt x="4924448" y="2152041"/>
                </a:lnTo>
                <a:lnTo>
                  <a:pt x="0" y="215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67791" y="1348920"/>
            <a:ext cx="14152419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Szarvasmarha testhőmérséklete kategóriánként 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87048" y="5086350"/>
            <a:ext cx="4484264" cy="104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4"/>
              </a:lnSpc>
            </a:pPr>
            <a:r>
              <a:rPr lang="en-US" sz="3024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Felnőtt szarvasmarha </a:t>
            </a:r>
          </a:p>
          <a:p>
            <a:pPr algn="ctr">
              <a:lnSpc>
                <a:spcPts val="4234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8019072" y="4960437"/>
            <a:ext cx="1433512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Borjú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38895" y="4954060"/>
            <a:ext cx="4924690" cy="98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</a:pPr>
            <a:r>
              <a:rPr lang="en-US" sz="2892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Növendék szarvasmarha </a:t>
            </a:r>
          </a:p>
          <a:p>
            <a:pPr algn="ctr">
              <a:lnSpc>
                <a:spcPts val="404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838075" y="5627074"/>
            <a:ext cx="2197735" cy="95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Testhőmérséklete:</a:t>
            </a:r>
          </a:p>
          <a:p>
            <a:pPr algn="ctr">
              <a:lnSpc>
                <a:spcPts val="2555"/>
              </a:lnSpc>
            </a:pPr>
            <a:r>
              <a:rPr lang="en-US" sz="1825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38.0-39.0 °C</a:t>
            </a:r>
          </a:p>
          <a:p>
            <a:pPr algn="ctr">
              <a:lnSpc>
                <a:spcPts val="2555"/>
              </a:lnSpc>
            </a:pPr>
            <a:r>
              <a:rPr lang="en-US" sz="1825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 percig mérjük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04323" y="5577464"/>
            <a:ext cx="2401561" cy="104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2"/>
              </a:lnSpc>
            </a:pPr>
            <a:r>
              <a:rPr lang="en-US" sz="1994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Testhőmérséklete:</a:t>
            </a:r>
          </a:p>
          <a:p>
            <a:pPr algn="ctr">
              <a:lnSpc>
                <a:spcPts val="2792"/>
              </a:lnSpc>
            </a:pPr>
            <a:r>
              <a:rPr lang="en-US" sz="1994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38.5-39.5 °C</a:t>
            </a:r>
          </a:p>
          <a:p>
            <a:pPr algn="ctr">
              <a:lnSpc>
                <a:spcPts val="2792"/>
              </a:lnSpc>
            </a:pPr>
            <a:r>
              <a:rPr lang="en-US" sz="1994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 percig mérjük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09468" y="5617549"/>
            <a:ext cx="2399473" cy="139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1992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Testhőmérséklete:</a:t>
            </a:r>
          </a:p>
          <a:p>
            <a:pPr algn="ctr">
              <a:lnSpc>
                <a:spcPts val="2789"/>
              </a:lnSpc>
            </a:pPr>
            <a:r>
              <a:rPr lang="en-US" sz="1992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38.0-39.5 °C</a:t>
            </a:r>
          </a:p>
          <a:p>
            <a:pPr algn="ctr">
              <a:lnSpc>
                <a:spcPts val="2789"/>
              </a:lnSpc>
            </a:pPr>
            <a:r>
              <a:rPr lang="en-US" sz="1992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 percig mérjük </a:t>
            </a:r>
          </a:p>
          <a:p>
            <a:pPr algn="ctr">
              <a:lnSpc>
                <a:spcPts val="2789"/>
              </a:lnSpc>
            </a:pPr>
            <a:endParaRPr/>
          </a:p>
        </p:txBody>
      </p:sp>
      <p:sp>
        <p:nvSpPr>
          <p:cNvPr id="18" name="Freeform 18"/>
          <p:cNvSpPr/>
          <p:nvPr/>
        </p:nvSpPr>
        <p:spPr>
          <a:xfrm>
            <a:off x="5119743" y="6133468"/>
            <a:ext cx="3785361" cy="4326126"/>
          </a:xfrm>
          <a:custGeom>
            <a:avLst/>
            <a:gdLst/>
            <a:ahLst/>
            <a:cxnLst/>
            <a:rect l="l" t="t" r="r" b="b"/>
            <a:pathLst>
              <a:path w="3785361" h="4326126">
                <a:moveTo>
                  <a:pt x="0" y="0"/>
                </a:moveTo>
                <a:lnTo>
                  <a:pt x="3785361" y="0"/>
                </a:lnTo>
                <a:lnTo>
                  <a:pt x="3785361" y="4326127"/>
                </a:lnTo>
                <a:lnTo>
                  <a:pt x="0" y="4326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27745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324939" y="4416470"/>
            <a:ext cx="4161423" cy="5870530"/>
          </a:xfrm>
          <a:custGeom>
            <a:avLst/>
            <a:gdLst/>
            <a:ahLst/>
            <a:cxnLst/>
            <a:rect l="l" t="t" r="r" b="b"/>
            <a:pathLst>
              <a:path w="4161423" h="5870530">
                <a:moveTo>
                  <a:pt x="0" y="0"/>
                </a:moveTo>
                <a:lnTo>
                  <a:pt x="4161423" y="0"/>
                </a:lnTo>
                <a:lnTo>
                  <a:pt x="4161423" y="5870530"/>
                </a:lnTo>
                <a:lnTo>
                  <a:pt x="0" y="5870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923" r="-309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6116" y="1702323"/>
            <a:ext cx="4290287" cy="7627178"/>
          </a:xfrm>
          <a:custGeom>
            <a:avLst/>
            <a:gdLst/>
            <a:ahLst/>
            <a:cxnLst/>
            <a:rect l="l" t="t" r="r" b="b"/>
            <a:pathLst>
              <a:path w="4290287" h="7627178">
                <a:moveTo>
                  <a:pt x="0" y="0"/>
                </a:moveTo>
                <a:lnTo>
                  <a:pt x="4290288" y="0"/>
                </a:lnTo>
                <a:lnTo>
                  <a:pt x="4290288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96349" y="7185894"/>
            <a:ext cx="4110235" cy="2384239"/>
          </a:xfrm>
          <a:custGeom>
            <a:avLst/>
            <a:gdLst/>
            <a:ahLst/>
            <a:cxnLst/>
            <a:rect l="l" t="t" r="r" b="b"/>
            <a:pathLst>
              <a:path w="4110235" h="2384239">
                <a:moveTo>
                  <a:pt x="0" y="0"/>
                </a:moveTo>
                <a:lnTo>
                  <a:pt x="4110235" y="0"/>
                </a:lnTo>
                <a:lnTo>
                  <a:pt x="4110235" y="2384239"/>
                </a:lnTo>
                <a:lnTo>
                  <a:pt x="0" y="23842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15577" t="-20459" r="-4318" b="-149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56404" y="4420837"/>
            <a:ext cx="4150180" cy="2765057"/>
          </a:xfrm>
          <a:custGeom>
            <a:avLst/>
            <a:gdLst/>
            <a:ahLst/>
            <a:cxnLst/>
            <a:rect l="l" t="t" r="r" b="b"/>
            <a:pathLst>
              <a:path w="4150180" h="2765057">
                <a:moveTo>
                  <a:pt x="0" y="0"/>
                </a:moveTo>
                <a:lnTo>
                  <a:pt x="4150180" y="0"/>
                </a:lnTo>
                <a:lnTo>
                  <a:pt x="4150180" y="2765057"/>
                </a:lnTo>
                <a:lnTo>
                  <a:pt x="0" y="276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06584" y="4286489"/>
            <a:ext cx="1991043" cy="2275478"/>
          </a:xfrm>
          <a:custGeom>
            <a:avLst/>
            <a:gdLst/>
            <a:ahLst/>
            <a:cxnLst/>
            <a:rect l="l" t="t" r="r" b="b"/>
            <a:pathLst>
              <a:path w="1991043" h="2275478">
                <a:moveTo>
                  <a:pt x="0" y="0"/>
                </a:moveTo>
                <a:lnTo>
                  <a:pt x="1991043" y="0"/>
                </a:lnTo>
                <a:lnTo>
                  <a:pt x="1991043" y="2275478"/>
                </a:lnTo>
                <a:lnTo>
                  <a:pt x="0" y="2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50518" y="343682"/>
            <a:ext cx="1321956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FAJNAK ÉS MÉRETNEK MEGFELELŐEN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94109" y="2992721"/>
            <a:ext cx="16555767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SERTÉST KÜLÖNÍTSÜK EL TÁRSAITÓL,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LEGJOBB SERTÉSKALODÁBA CSUKNI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12413" y="4626770"/>
            <a:ext cx="2112526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38-39,3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44684" y="6982822"/>
            <a:ext cx="1991043" cy="2275478"/>
          </a:xfrm>
          <a:custGeom>
            <a:avLst/>
            <a:gdLst/>
            <a:ahLst/>
            <a:cxnLst/>
            <a:rect l="l" t="t" r="r" b="b"/>
            <a:pathLst>
              <a:path w="1991043" h="2275478">
                <a:moveTo>
                  <a:pt x="0" y="0"/>
                </a:moveTo>
                <a:lnTo>
                  <a:pt x="1991043" y="0"/>
                </a:lnTo>
                <a:lnTo>
                  <a:pt x="1991043" y="2275478"/>
                </a:lnTo>
                <a:lnTo>
                  <a:pt x="0" y="2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178048" y="7309030"/>
            <a:ext cx="2112526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39-40,0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78048" y="5736691"/>
            <a:ext cx="149006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KOCÁK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38281" y="8168186"/>
            <a:ext cx="215229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MALACOK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66116" y="573974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49434" y="2259218"/>
            <a:ext cx="5741441" cy="6522919"/>
          </a:xfrm>
          <a:custGeom>
            <a:avLst/>
            <a:gdLst/>
            <a:ahLst/>
            <a:cxnLst/>
            <a:rect l="l" t="t" r="r" b="b"/>
            <a:pathLst>
              <a:path w="5741441" h="6522919">
                <a:moveTo>
                  <a:pt x="0" y="0"/>
                </a:moveTo>
                <a:lnTo>
                  <a:pt x="5741441" y="0"/>
                </a:lnTo>
                <a:lnTo>
                  <a:pt x="5741441" y="6522920"/>
                </a:lnTo>
                <a:lnTo>
                  <a:pt x="0" y="6522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933" b="-2784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6116" y="343682"/>
            <a:ext cx="165557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JUHNÁL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283097" y="3608637"/>
            <a:ext cx="1655576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JUHOKAT ÁTÖLELHETJÜK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415336" y="3608637"/>
            <a:ext cx="1655576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JUHÁSZFOGÁS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66116" y="573974"/>
            <a:ext cx="16983458" cy="10293552"/>
            <a:chOff x="0" y="0"/>
            <a:chExt cx="4473009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3010" cy="2711059"/>
            </a:xfrm>
            <a:custGeom>
              <a:avLst/>
              <a:gdLst/>
              <a:ahLst/>
              <a:cxnLst/>
              <a:rect l="l" t="t" r="r" b="b"/>
              <a:pathLst>
                <a:path w="4473010" h="2711059">
                  <a:moveTo>
                    <a:pt x="23248" y="0"/>
                  </a:moveTo>
                  <a:lnTo>
                    <a:pt x="4449761" y="0"/>
                  </a:lnTo>
                  <a:cubicBezTo>
                    <a:pt x="4462601" y="0"/>
                    <a:pt x="4473010" y="10409"/>
                    <a:pt x="4473010" y="23248"/>
                  </a:cubicBezTo>
                  <a:lnTo>
                    <a:pt x="4473010" y="2687811"/>
                  </a:lnTo>
                  <a:cubicBezTo>
                    <a:pt x="4473010" y="2700650"/>
                    <a:pt x="4462601" y="2711059"/>
                    <a:pt x="4449761" y="2711059"/>
                  </a:cubicBezTo>
                  <a:lnTo>
                    <a:pt x="23248" y="2711059"/>
                  </a:lnTo>
                  <a:cubicBezTo>
                    <a:pt x="10409" y="2711059"/>
                    <a:pt x="0" y="2700650"/>
                    <a:pt x="0" y="2687811"/>
                  </a:cubicBezTo>
                  <a:lnTo>
                    <a:pt x="0" y="23248"/>
                  </a:lnTo>
                  <a:cubicBezTo>
                    <a:pt x="0" y="10409"/>
                    <a:pt x="10409" y="0"/>
                    <a:pt x="2324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73009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290287" y="1631122"/>
            <a:ext cx="3766077" cy="6695249"/>
          </a:xfrm>
          <a:custGeom>
            <a:avLst/>
            <a:gdLst/>
            <a:ahLst/>
            <a:cxnLst/>
            <a:rect l="l" t="t" r="r" b="b"/>
            <a:pathLst>
              <a:path w="3766077" h="6695249">
                <a:moveTo>
                  <a:pt x="0" y="0"/>
                </a:moveTo>
                <a:lnTo>
                  <a:pt x="3766078" y="0"/>
                </a:lnTo>
                <a:lnTo>
                  <a:pt x="3766078" y="6695249"/>
                </a:lnTo>
                <a:lnTo>
                  <a:pt x="0" y="669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56365" y="1631122"/>
            <a:ext cx="4185158" cy="6634564"/>
          </a:xfrm>
          <a:custGeom>
            <a:avLst/>
            <a:gdLst/>
            <a:ahLst/>
            <a:cxnLst/>
            <a:rect l="l" t="t" r="r" b="b"/>
            <a:pathLst>
              <a:path w="4185158" h="6634564">
                <a:moveTo>
                  <a:pt x="0" y="0"/>
                </a:moveTo>
                <a:lnTo>
                  <a:pt x="4185157" y="0"/>
                </a:lnTo>
                <a:lnTo>
                  <a:pt x="4185157" y="6634564"/>
                </a:lnTo>
                <a:lnTo>
                  <a:pt x="0" y="6634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11" b="-1496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1631122"/>
            <a:ext cx="4290287" cy="6679584"/>
          </a:xfrm>
          <a:custGeom>
            <a:avLst/>
            <a:gdLst/>
            <a:ahLst/>
            <a:cxnLst/>
            <a:rect l="l" t="t" r="r" b="b"/>
            <a:pathLst>
              <a:path w="4290287" h="6679584">
                <a:moveTo>
                  <a:pt x="0" y="0"/>
                </a:moveTo>
                <a:lnTo>
                  <a:pt x="4290287" y="0"/>
                </a:lnTo>
                <a:lnTo>
                  <a:pt x="4290287" y="6679584"/>
                </a:lnTo>
                <a:lnTo>
                  <a:pt x="0" y="6679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18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28772" y="2102374"/>
            <a:ext cx="3044932" cy="3041126"/>
          </a:xfrm>
          <a:custGeom>
            <a:avLst/>
            <a:gdLst/>
            <a:ahLst/>
            <a:cxnLst/>
            <a:rect l="l" t="t" r="r" b="b"/>
            <a:pathLst>
              <a:path w="3044932" h="3041126">
                <a:moveTo>
                  <a:pt x="0" y="0"/>
                </a:moveTo>
                <a:lnTo>
                  <a:pt x="3044932" y="0"/>
                </a:lnTo>
                <a:lnTo>
                  <a:pt x="3044932" y="3041126"/>
                </a:lnTo>
                <a:lnTo>
                  <a:pt x="0" y="3041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35397" y="74622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78182" y="5362575"/>
            <a:ext cx="1991043" cy="2275478"/>
          </a:xfrm>
          <a:custGeom>
            <a:avLst/>
            <a:gdLst/>
            <a:ahLst/>
            <a:cxnLst/>
            <a:rect l="l" t="t" r="r" b="b"/>
            <a:pathLst>
              <a:path w="1991043" h="2275478">
                <a:moveTo>
                  <a:pt x="0" y="0"/>
                </a:moveTo>
                <a:lnTo>
                  <a:pt x="1991043" y="0"/>
                </a:lnTo>
                <a:lnTo>
                  <a:pt x="1991043" y="2275478"/>
                </a:lnTo>
                <a:lnTo>
                  <a:pt x="0" y="2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47271" y="74622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5441" y="74622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3060" y="7972642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4" y="0"/>
                </a:lnTo>
                <a:lnTo>
                  <a:pt x="3802804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31870" y="7638053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32593" y="74622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4" y="0"/>
                </a:lnTo>
                <a:lnTo>
                  <a:pt x="3802804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124114" y="76146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99290" y="7767059"/>
            <a:ext cx="3802803" cy="2894884"/>
          </a:xfrm>
          <a:custGeom>
            <a:avLst/>
            <a:gdLst/>
            <a:ahLst/>
            <a:cxnLst/>
            <a:rect l="l" t="t" r="r" b="b"/>
            <a:pathLst>
              <a:path w="3802803" h="2894884">
                <a:moveTo>
                  <a:pt x="0" y="0"/>
                </a:moveTo>
                <a:lnTo>
                  <a:pt x="3802803" y="0"/>
                </a:lnTo>
                <a:lnTo>
                  <a:pt x="3802803" y="2894884"/>
                </a:lnTo>
                <a:lnTo>
                  <a:pt x="0" y="2894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04658" y="6103372"/>
            <a:ext cx="1493159" cy="1663687"/>
          </a:xfrm>
          <a:custGeom>
            <a:avLst/>
            <a:gdLst/>
            <a:ahLst/>
            <a:cxnLst/>
            <a:rect l="l" t="t" r="r" b="b"/>
            <a:pathLst>
              <a:path w="1493159" h="1663687">
                <a:moveTo>
                  <a:pt x="0" y="0"/>
                </a:moveTo>
                <a:lnTo>
                  <a:pt x="1493160" y="0"/>
                </a:lnTo>
                <a:lnTo>
                  <a:pt x="1493160" y="1663687"/>
                </a:lnTo>
                <a:lnTo>
                  <a:pt x="0" y="16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66116" y="343682"/>
            <a:ext cx="165557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JUHNÁL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79345" y="5000625"/>
            <a:ext cx="2514243" cy="129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38-40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6359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79345" y="1349134"/>
            <a:ext cx="4139005" cy="6452581"/>
          </a:xfrm>
          <a:custGeom>
            <a:avLst/>
            <a:gdLst/>
            <a:ahLst/>
            <a:cxnLst/>
            <a:rect l="l" t="t" r="r" b="b"/>
            <a:pathLst>
              <a:path w="4139005" h="6452581">
                <a:moveTo>
                  <a:pt x="0" y="0"/>
                </a:moveTo>
                <a:lnTo>
                  <a:pt x="4139005" y="0"/>
                </a:lnTo>
                <a:lnTo>
                  <a:pt x="4139005" y="6452581"/>
                </a:lnTo>
                <a:lnTo>
                  <a:pt x="0" y="6452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55" b="-182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4884" y="5178572"/>
            <a:ext cx="4207204" cy="4164357"/>
          </a:xfrm>
          <a:custGeom>
            <a:avLst/>
            <a:gdLst/>
            <a:ahLst/>
            <a:cxnLst/>
            <a:rect l="l" t="t" r="r" b="b"/>
            <a:pathLst>
              <a:path w="4207204" h="4164357">
                <a:moveTo>
                  <a:pt x="0" y="0"/>
                </a:moveTo>
                <a:lnTo>
                  <a:pt x="4207204" y="0"/>
                </a:lnTo>
                <a:lnTo>
                  <a:pt x="4207204" y="4164357"/>
                </a:lnTo>
                <a:lnTo>
                  <a:pt x="0" y="4164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199" r="-1974" b="-479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04503" y="6202929"/>
            <a:ext cx="4174841" cy="4524518"/>
          </a:xfrm>
          <a:custGeom>
            <a:avLst/>
            <a:gdLst/>
            <a:ahLst/>
            <a:cxnLst/>
            <a:rect l="l" t="t" r="r" b="b"/>
            <a:pathLst>
              <a:path w="4174841" h="4524518">
                <a:moveTo>
                  <a:pt x="0" y="0"/>
                </a:moveTo>
                <a:lnTo>
                  <a:pt x="4174842" y="0"/>
                </a:lnTo>
                <a:lnTo>
                  <a:pt x="4174842" y="4524518"/>
                </a:lnTo>
                <a:lnTo>
                  <a:pt x="0" y="4524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7542" r="-2765" b="-2103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3533" y="51051"/>
            <a:ext cx="16555767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KECSKÉNÉL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929686" y="3051742"/>
            <a:ext cx="1758446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,</a:t>
            </a:r>
          </a:p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ELKERÜLVE AZ ÁLLAT ÉLES SZARVAIT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694884" y="4508749"/>
            <a:ext cx="838188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SZARVAINÁL , FEJÉNÉL FOGVA TARTJUK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20798" y="5022464"/>
            <a:ext cx="416766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JUHÁSZFOGÁST IS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ALKALMAZHATUNK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63592"/>
            <a:ext cx="14462333" cy="10293552"/>
            <a:chOff x="0" y="0"/>
            <a:chExt cx="3809010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9010" cy="2711059"/>
            </a:xfrm>
            <a:custGeom>
              <a:avLst/>
              <a:gdLst/>
              <a:ahLst/>
              <a:cxnLst/>
              <a:rect l="l" t="t" r="r" b="b"/>
              <a:pathLst>
                <a:path w="3809010" h="2711059">
                  <a:moveTo>
                    <a:pt x="27301" y="0"/>
                  </a:moveTo>
                  <a:lnTo>
                    <a:pt x="3781709" y="0"/>
                  </a:lnTo>
                  <a:cubicBezTo>
                    <a:pt x="3796786" y="0"/>
                    <a:pt x="3809010" y="12223"/>
                    <a:pt x="3809010" y="27301"/>
                  </a:cubicBezTo>
                  <a:lnTo>
                    <a:pt x="3809010" y="2683758"/>
                  </a:lnTo>
                  <a:cubicBezTo>
                    <a:pt x="3809010" y="2698836"/>
                    <a:pt x="3796786" y="2711059"/>
                    <a:pt x="3781709" y="2711059"/>
                  </a:cubicBezTo>
                  <a:lnTo>
                    <a:pt x="27301" y="2711059"/>
                  </a:lnTo>
                  <a:cubicBezTo>
                    <a:pt x="12223" y="2711059"/>
                    <a:pt x="0" y="2698836"/>
                    <a:pt x="0" y="2683758"/>
                  </a:cubicBezTo>
                  <a:lnTo>
                    <a:pt x="0" y="27301"/>
                  </a:lnTo>
                  <a:cubicBezTo>
                    <a:pt x="0" y="12223"/>
                    <a:pt x="12223" y="0"/>
                    <a:pt x="2730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9010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7282" y="1300660"/>
            <a:ext cx="5094272" cy="9056483"/>
          </a:xfrm>
          <a:custGeom>
            <a:avLst/>
            <a:gdLst/>
            <a:ahLst/>
            <a:cxnLst/>
            <a:rect l="l" t="t" r="r" b="b"/>
            <a:pathLst>
              <a:path w="5094272" h="9056483">
                <a:moveTo>
                  <a:pt x="0" y="0"/>
                </a:moveTo>
                <a:lnTo>
                  <a:pt x="5094272" y="0"/>
                </a:lnTo>
                <a:lnTo>
                  <a:pt x="5094272" y="9056483"/>
                </a:lnTo>
                <a:lnTo>
                  <a:pt x="0" y="9056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98530" y="4072628"/>
            <a:ext cx="1991043" cy="2275478"/>
          </a:xfrm>
          <a:custGeom>
            <a:avLst/>
            <a:gdLst/>
            <a:ahLst/>
            <a:cxnLst/>
            <a:rect l="l" t="t" r="r" b="b"/>
            <a:pathLst>
              <a:path w="1991043" h="2275478">
                <a:moveTo>
                  <a:pt x="0" y="0"/>
                </a:moveTo>
                <a:lnTo>
                  <a:pt x="1991043" y="0"/>
                </a:lnTo>
                <a:lnTo>
                  <a:pt x="1991043" y="2275478"/>
                </a:lnTo>
                <a:lnTo>
                  <a:pt x="0" y="2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85489" y="3086100"/>
            <a:ext cx="5513041" cy="5803201"/>
          </a:xfrm>
          <a:custGeom>
            <a:avLst/>
            <a:gdLst/>
            <a:ahLst/>
            <a:cxnLst/>
            <a:rect l="l" t="t" r="r" b="b"/>
            <a:pathLst>
              <a:path w="5513041" h="5803201">
                <a:moveTo>
                  <a:pt x="0" y="0"/>
                </a:moveTo>
                <a:lnTo>
                  <a:pt x="5513041" y="0"/>
                </a:lnTo>
                <a:lnTo>
                  <a:pt x="5513041" y="5803201"/>
                </a:lnTo>
                <a:lnTo>
                  <a:pt x="0" y="5803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36995" y="-491457"/>
            <a:ext cx="7626190" cy="11403649"/>
          </a:xfrm>
          <a:custGeom>
            <a:avLst/>
            <a:gdLst/>
            <a:ahLst/>
            <a:cxnLst/>
            <a:rect l="l" t="t" r="r" b="b"/>
            <a:pathLst>
              <a:path w="7626190" h="11403649">
                <a:moveTo>
                  <a:pt x="0" y="0"/>
                </a:moveTo>
                <a:lnTo>
                  <a:pt x="7626190" y="0"/>
                </a:lnTo>
                <a:lnTo>
                  <a:pt x="7626190" y="11403649"/>
                </a:lnTo>
                <a:lnTo>
                  <a:pt x="0" y="114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46046" y="6242343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0" y="0"/>
                </a:moveTo>
                <a:lnTo>
                  <a:pt x="6354904" y="0"/>
                </a:lnTo>
                <a:lnTo>
                  <a:pt x="6354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03533" y="51051"/>
            <a:ext cx="16555767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KECSKÉNÉL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24295" y="5499306"/>
            <a:ext cx="2514243" cy="129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38-40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3240785"/>
            <a:ext cx="1493159" cy="1663687"/>
          </a:xfrm>
          <a:custGeom>
            <a:avLst/>
            <a:gdLst/>
            <a:ahLst/>
            <a:cxnLst/>
            <a:rect l="l" t="t" r="r" b="b"/>
            <a:pathLst>
              <a:path w="1493159" h="1663687">
                <a:moveTo>
                  <a:pt x="0" y="0"/>
                </a:moveTo>
                <a:lnTo>
                  <a:pt x="1493159" y="0"/>
                </a:lnTo>
                <a:lnTo>
                  <a:pt x="1493159" y="1663687"/>
                </a:lnTo>
                <a:lnTo>
                  <a:pt x="0" y="16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766545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566" y="-60755"/>
            <a:ext cx="14802868" cy="7873993"/>
            <a:chOff x="0" y="0"/>
            <a:chExt cx="3898698" cy="20738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8698" cy="2073809"/>
            </a:xfrm>
            <a:custGeom>
              <a:avLst/>
              <a:gdLst/>
              <a:ahLst/>
              <a:cxnLst/>
              <a:rect l="l" t="t" r="r" b="b"/>
              <a:pathLst>
                <a:path w="3898698" h="2073809">
                  <a:moveTo>
                    <a:pt x="26673" y="0"/>
                  </a:moveTo>
                  <a:lnTo>
                    <a:pt x="3872025" y="0"/>
                  </a:lnTo>
                  <a:cubicBezTo>
                    <a:pt x="3886756" y="0"/>
                    <a:pt x="3898698" y="11942"/>
                    <a:pt x="3898698" y="26673"/>
                  </a:cubicBezTo>
                  <a:lnTo>
                    <a:pt x="3898698" y="2047136"/>
                  </a:lnTo>
                  <a:cubicBezTo>
                    <a:pt x="3898698" y="2054210"/>
                    <a:pt x="3895887" y="2060994"/>
                    <a:pt x="3890885" y="2065996"/>
                  </a:cubicBezTo>
                  <a:cubicBezTo>
                    <a:pt x="3885883" y="2070999"/>
                    <a:pt x="3879099" y="2073809"/>
                    <a:pt x="3872025" y="2073809"/>
                  </a:cubicBezTo>
                  <a:lnTo>
                    <a:pt x="26673" y="2073809"/>
                  </a:lnTo>
                  <a:cubicBezTo>
                    <a:pt x="19599" y="2073809"/>
                    <a:pt x="12815" y="2070999"/>
                    <a:pt x="7812" y="2065996"/>
                  </a:cubicBezTo>
                  <a:cubicBezTo>
                    <a:pt x="2810" y="2060994"/>
                    <a:pt x="0" y="2054210"/>
                    <a:pt x="0" y="2047136"/>
                  </a:cubicBezTo>
                  <a:lnTo>
                    <a:pt x="0" y="26673"/>
                  </a:lnTo>
                  <a:cubicBezTo>
                    <a:pt x="0" y="19599"/>
                    <a:pt x="2810" y="12815"/>
                    <a:pt x="7812" y="7812"/>
                  </a:cubicBezTo>
                  <a:cubicBezTo>
                    <a:pt x="12815" y="2810"/>
                    <a:pt x="19599" y="0"/>
                    <a:pt x="266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98698" cy="211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5178572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67170" y="4796485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7" y="0"/>
                </a:lnTo>
                <a:lnTo>
                  <a:pt x="4117887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41995" y="927369"/>
            <a:ext cx="2234611" cy="2979481"/>
          </a:xfrm>
          <a:custGeom>
            <a:avLst/>
            <a:gdLst/>
            <a:ahLst/>
            <a:cxnLst/>
            <a:rect l="l" t="t" r="r" b="b"/>
            <a:pathLst>
              <a:path w="2234611" h="2979481">
                <a:moveTo>
                  <a:pt x="0" y="0"/>
                </a:moveTo>
                <a:lnTo>
                  <a:pt x="2234610" y="0"/>
                </a:lnTo>
                <a:lnTo>
                  <a:pt x="2234610" y="2979481"/>
                </a:lnTo>
                <a:lnTo>
                  <a:pt x="0" y="2979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85057" y="4866628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6" y="0"/>
                </a:lnTo>
                <a:lnTo>
                  <a:pt x="4117886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20483" y="4866628"/>
            <a:ext cx="4117886" cy="5490515"/>
          </a:xfrm>
          <a:custGeom>
            <a:avLst/>
            <a:gdLst/>
            <a:ahLst/>
            <a:cxnLst/>
            <a:rect l="l" t="t" r="r" b="b"/>
            <a:pathLst>
              <a:path w="4117886" h="5490515">
                <a:moveTo>
                  <a:pt x="0" y="0"/>
                </a:moveTo>
                <a:lnTo>
                  <a:pt x="4117886" y="0"/>
                </a:lnTo>
                <a:lnTo>
                  <a:pt x="4117886" y="5490515"/>
                </a:lnTo>
                <a:lnTo>
                  <a:pt x="0" y="5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25282" y="-60755"/>
            <a:ext cx="2975703" cy="3967604"/>
          </a:xfrm>
          <a:custGeom>
            <a:avLst/>
            <a:gdLst/>
            <a:ahLst/>
            <a:cxnLst/>
            <a:rect l="l" t="t" r="r" b="b"/>
            <a:pathLst>
              <a:path w="2975703" h="3967604">
                <a:moveTo>
                  <a:pt x="0" y="0"/>
                </a:moveTo>
                <a:lnTo>
                  <a:pt x="2975704" y="0"/>
                </a:lnTo>
                <a:lnTo>
                  <a:pt x="2975704" y="3967605"/>
                </a:lnTo>
                <a:lnTo>
                  <a:pt x="0" y="3967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07602" y="-387374"/>
            <a:ext cx="2550905" cy="3401207"/>
          </a:xfrm>
          <a:custGeom>
            <a:avLst/>
            <a:gdLst/>
            <a:ahLst/>
            <a:cxnLst/>
            <a:rect l="l" t="t" r="r" b="b"/>
            <a:pathLst>
              <a:path w="2550905" h="3401207">
                <a:moveTo>
                  <a:pt x="0" y="0"/>
                </a:moveTo>
                <a:lnTo>
                  <a:pt x="2550905" y="0"/>
                </a:lnTo>
                <a:lnTo>
                  <a:pt x="2550905" y="3401207"/>
                </a:lnTo>
                <a:lnTo>
                  <a:pt x="0" y="3401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22346" y="3388690"/>
            <a:ext cx="12072021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AZ ÁLLAT RÖGZÍTÉSE ÚTÁN,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9B61D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 LÁZMÉRŐT  FERTŐTLENÍTJÜK, MAJD SÍKOSÍTJUK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04153" y="133654"/>
            <a:ext cx="13219565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BORJAKNÁL</a:t>
            </a:r>
          </a:p>
        </p:txBody>
      </p:sp>
      <p:sp>
        <p:nvSpPr>
          <p:cNvPr id="17" name="Freeform 17"/>
          <p:cNvSpPr/>
          <p:nvPr/>
        </p:nvSpPr>
        <p:spPr>
          <a:xfrm>
            <a:off x="2363068" y="762922"/>
            <a:ext cx="2260375" cy="3013833"/>
          </a:xfrm>
          <a:custGeom>
            <a:avLst/>
            <a:gdLst/>
            <a:ahLst/>
            <a:cxnLst/>
            <a:rect l="l" t="t" r="r" b="b"/>
            <a:pathLst>
              <a:path w="2260375" h="3013833">
                <a:moveTo>
                  <a:pt x="0" y="0"/>
                </a:moveTo>
                <a:lnTo>
                  <a:pt x="2260375" y="0"/>
                </a:lnTo>
                <a:lnTo>
                  <a:pt x="2260375" y="3013833"/>
                </a:lnTo>
                <a:lnTo>
                  <a:pt x="0" y="3013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51513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9B61D"/>
                  </a:solidFill>
                  <a:latin typeface="Open Sans"/>
                  <a:ea typeface="Open Sans"/>
                  <a:cs typeface="Open Sans"/>
                  <a:sym typeface="Open Sans"/>
                </a:rPr>
                <a:t>P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1600911" y="1886732"/>
            <a:ext cx="5943736" cy="8144031"/>
          </a:xfrm>
          <a:custGeom>
            <a:avLst/>
            <a:gdLst/>
            <a:ahLst/>
            <a:cxnLst/>
            <a:rect l="l" t="t" r="r" b="b"/>
            <a:pathLst>
              <a:path w="5943736" h="8144031">
                <a:moveTo>
                  <a:pt x="0" y="0"/>
                </a:moveTo>
                <a:lnTo>
                  <a:pt x="5943736" y="0"/>
                </a:lnTo>
                <a:lnTo>
                  <a:pt x="5943736" y="8144031"/>
                </a:lnTo>
                <a:lnTo>
                  <a:pt x="0" y="8144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36" b="-3096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6116" y="343682"/>
            <a:ext cx="165557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LÓNÁL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533" y="1635648"/>
            <a:ext cx="175844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4AE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ELSŐ LÉPÉSBEN AZ ÁLLATOT RÖGZÍTJÜK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0" y="2254250"/>
            <a:ext cx="12979345" cy="794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A LOVAT MEGKÖTETJÜK,</a:t>
            </a:r>
          </a:p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 ELSŐ LÁBÁT FELEMELTETJÜK ESETLEG PIPÁT HELYEZTETÜNK A FELSŐ AJKÁRA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483" y="863128"/>
            <a:ext cx="17679033" cy="9145801"/>
            <a:chOff x="0" y="0"/>
            <a:chExt cx="4656206" cy="24087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6206" cy="2408771"/>
            </a:xfrm>
            <a:custGeom>
              <a:avLst/>
              <a:gdLst/>
              <a:ahLst/>
              <a:cxnLst/>
              <a:rect l="l" t="t" r="r" b="b"/>
              <a:pathLst>
                <a:path w="4656206" h="2408771">
                  <a:moveTo>
                    <a:pt x="22334" y="0"/>
                  </a:moveTo>
                  <a:lnTo>
                    <a:pt x="4633873" y="0"/>
                  </a:lnTo>
                  <a:cubicBezTo>
                    <a:pt x="4639796" y="0"/>
                    <a:pt x="4645477" y="2353"/>
                    <a:pt x="4649665" y="6541"/>
                  </a:cubicBezTo>
                  <a:cubicBezTo>
                    <a:pt x="4653854" y="10730"/>
                    <a:pt x="4656206" y="16410"/>
                    <a:pt x="4656206" y="22334"/>
                  </a:cubicBezTo>
                  <a:lnTo>
                    <a:pt x="4656206" y="2386437"/>
                  </a:lnTo>
                  <a:cubicBezTo>
                    <a:pt x="4656206" y="2392360"/>
                    <a:pt x="4653854" y="2398041"/>
                    <a:pt x="4649665" y="2402229"/>
                  </a:cubicBezTo>
                  <a:cubicBezTo>
                    <a:pt x="4645477" y="2406418"/>
                    <a:pt x="4639796" y="2408771"/>
                    <a:pt x="4633873" y="2408771"/>
                  </a:cubicBezTo>
                  <a:lnTo>
                    <a:pt x="22334" y="2408771"/>
                  </a:lnTo>
                  <a:cubicBezTo>
                    <a:pt x="16410" y="2408771"/>
                    <a:pt x="10730" y="2406418"/>
                    <a:pt x="6541" y="2402229"/>
                  </a:cubicBezTo>
                  <a:cubicBezTo>
                    <a:pt x="2353" y="2398041"/>
                    <a:pt x="0" y="2392360"/>
                    <a:pt x="0" y="2386437"/>
                  </a:cubicBezTo>
                  <a:lnTo>
                    <a:pt x="0" y="22334"/>
                  </a:lnTo>
                  <a:cubicBezTo>
                    <a:pt x="0" y="16410"/>
                    <a:pt x="2353" y="10730"/>
                    <a:pt x="6541" y="6541"/>
                  </a:cubicBezTo>
                  <a:cubicBezTo>
                    <a:pt x="10730" y="2353"/>
                    <a:pt x="16410" y="0"/>
                    <a:pt x="2233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56206" cy="24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83383" y="969749"/>
            <a:ext cx="1072123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Testhőmérkséklet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940" y="3899963"/>
            <a:ext cx="17813576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 háziállataink állandó testhőmérséklettel rendelkeznek, ezért a </a:t>
            </a:r>
            <a:r>
              <a:rPr lang="en-US" sz="44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homeoterm</a:t>
            </a:r>
            <a:r>
              <a:rPr lang="en-US" sz="4400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 állatok közé tartoznak ellenben,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940" y="5679202"/>
            <a:ext cx="17813576" cy="309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 változó testhőmérsékletű állatokkal, melyeket </a:t>
            </a:r>
            <a:r>
              <a:rPr lang="en-US" sz="43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poikilotherm</a:t>
            </a:r>
            <a:r>
              <a:rPr lang="en-US" sz="43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 állatoknak nevezzük szaknyelven. Ezek az állatok a környezet hőmérsékletéhez igazítják testhőmérsékletüket, például a halak, kétéltűek és hüllők.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515132"/>
            <a:ext cx="16555767" cy="10293552"/>
            <a:chOff x="0" y="0"/>
            <a:chExt cx="4360367" cy="2711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367" cy="2711059"/>
            </a:xfrm>
            <a:custGeom>
              <a:avLst/>
              <a:gdLst/>
              <a:ahLst/>
              <a:cxnLst/>
              <a:rect l="l" t="t" r="r" b="b"/>
              <a:pathLst>
                <a:path w="4360367" h="2711059">
                  <a:moveTo>
                    <a:pt x="23849" y="0"/>
                  </a:moveTo>
                  <a:lnTo>
                    <a:pt x="4336518" y="0"/>
                  </a:lnTo>
                  <a:cubicBezTo>
                    <a:pt x="4342843" y="0"/>
                    <a:pt x="4348909" y="2513"/>
                    <a:pt x="4353382" y="6985"/>
                  </a:cubicBezTo>
                  <a:cubicBezTo>
                    <a:pt x="4357854" y="11458"/>
                    <a:pt x="4360367" y="17524"/>
                    <a:pt x="4360367" y="23849"/>
                  </a:cubicBezTo>
                  <a:lnTo>
                    <a:pt x="4360367" y="2687210"/>
                  </a:lnTo>
                  <a:cubicBezTo>
                    <a:pt x="4360367" y="2693535"/>
                    <a:pt x="4357854" y="2699601"/>
                    <a:pt x="4353382" y="2704074"/>
                  </a:cubicBezTo>
                  <a:cubicBezTo>
                    <a:pt x="4348909" y="2708546"/>
                    <a:pt x="4342843" y="2711059"/>
                    <a:pt x="4336518" y="2711059"/>
                  </a:cubicBezTo>
                  <a:lnTo>
                    <a:pt x="23849" y="2711059"/>
                  </a:lnTo>
                  <a:cubicBezTo>
                    <a:pt x="17524" y="2711059"/>
                    <a:pt x="11458" y="2708546"/>
                    <a:pt x="6985" y="2704074"/>
                  </a:cubicBezTo>
                  <a:cubicBezTo>
                    <a:pt x="2513" y="2699601"/>
                    <a:pt x="0" y="2693535"/>
                    <a:pt x="0" y="2687210"/>
                  </a:cubicBezTo>
                  <a:lnTo>
                    <a:pt x="0" y="23849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4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60367" cy="274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9B61D"/>
                  </a:solidFill>
                  <a:latin typeface="Open Sans"/>
                  <a:ea typeface="Open Sans"/>
                  <a:cs typeface="Open Sans"/>
                  <a:sym typeface="Open Sans"/>
                </a:rPr>
                <a:t>P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880167"/>
            <a:ext cx="4290287" cy="6406833"/>
          </a:xfrm>
          <a:custGeom>
            <a:avLst/>
            <a:gdLst/>
            <a:ahLst/>
            <a:cxnLst/>
            <a:rect l="l" t="t" r="r" b="b"/>
            <a:pathLst>
              <a:path w="4290287" h="6406833">
                <a:moveTo>
                  <a:pt x="0" y="0"/>
                </a:moveTo>
                <a:lnTo>
                  <a:pt x="4290287" y="0"/>
                </a:lnTo>
                <a:lnTo>
                  <a:pt x="4290287" y="6406833"/>
                </a:lnTo>
                <a:lnTo>
                  <a:pt x="0" y="640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0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7200" y="3524491"/>
            <a:ext cx="3994613" cy="6832652"/>
          </a:xfrm>
          <a:custGeom>
            <a:avLst/>
            <a:gdLst/>
            <a:ahLst/>
            <a:cxnLst/>
            <a:rect l="l" t="t" r="r" b="b"/>
            <a:pathLst>
              <a:path w="3994613" h="6832652">
                <a:moveTo>
                  <a:pt x="0" y="0"/>
                </a:moveTo>
                <a:lnTo>
                  <a:pt x="3994613" y="0"/>
                </a:lnTo>
                <a:lnTo>
                  <a:pt x="3994613" y="6832652"/>
                </a:lnTo>
                <a:lnTo>
                  <a:pt x="0" y="6832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401" b="-1162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78725" y="2659822"/>
            <a:ext cx="4290287" cy="7627178"/>
          </a:xfrm>
          <a:custGeom>
            <a:avLst/>
            <a:gdLst/>
            <a:ahLst/>
            <a:cxnLst/>
            <a:rect l="l" t="t" r="r" b="b"/>
            <a:pathLst>
              <a:path w="4290287" h="7627178">
                <a:moveTo>
                  <a:pt x="0" y="0"/>
                </a:moveTo>
                <a:lnTo>
                  <a:pt x="4290288" y="0"/>
                </a:lnTo>
                <a:lnTo>
                  <a:pt x="4290288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69013" y="2659822"/>
            <a:ext cx="4290287" cy="7627178"/>
          </a:xfrm>
          <a:custGeom>
            <a:avLst/>
            <a:gdLst/>
            <a:ahLst/>
            <a:cxnLst/>
            <a:rect l="l" t="t" r="r" b="b"/>
            <a:pathLst>
              <a:path w="4290287" h="7627178">
                <a:moveTo>
                  <a:pt x="0" y="0"/>
                </a:moveTo>
                <a:lnTo>
                  <a:pt x="4290287" y="0"/>
                </a:lnTo>
                <a:lnTo>
                  <a:pt x="4290287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24114" y="6275884"/>
            <a:ext cx="3662930" cy="4081260"/>
          </a:xfrm>
          <a:custGeom>
            <a:avLst/>
            <a:gdLst/>
            <a:ahLst/>
            <a:cxnLst/>
            <a:rect l="l" t="t" r="r" b="b"/>
            <a:pathLst>
              <a:path w="3662930" h="4081260">
                <a:moveTo>
                  <a:pt x="0" y="0"/>
                </a:moveTo>
                <a:lnTo>
                  <a:pt x="3662931" y="0"/>
                </a:lnTo>
                <a:lnTo>
                  <a:pt x="3662931" y="4081259"/>
                </a:lnTo>
                <a:lnTo>
                  <a:pt x="0" y="40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66116" y="343682"/>
            <a:ext cx="165557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KIVITELEZÉSE LÓNÁL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749875" y="1676554"/>
            <a:ext cx="7538125" cy="3392156"/>
          </a:xfrm>
          <a:custGeom>
            <a:avLst/>
            <a:gdLst/>
            <a:ahLst/>
            <a:cxnLst/>
            <a:rect l="l" t="t" r="r" b="b"/>
            <a:pathLst>
              <a:path w="7538125" h="3392156">
                <a:moveTo>
                  <a:pt x="0" y="0"/>
                </a:moveTo>
                <a:lnTo>
                  <a:pt x="7538125" y="0"/>
                </a:lnTo>
                <a:lnTo>
                  <a:pt x="7538125" y="3392156"/>
                </a:lnTo>
                <a:lnTo>
                  <a:pt x="0" y="3392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66116" y="1715282"/>
            <a:ext cx="16555767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MINDIG A LÓ MELLETT ÁLLUNK SOHASEM MÖGÖTTE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969013" y="7178774"/>
            <a:ext cx="1991043" cy="2275478"/>
          </a:xfrm>
          <a:custGeom>
            <a:avLst/>
            <a:gdLst/>
            <a:ahLst/>
            <a:cxnLst/>
            <a:rect l="l" t="t" r="r" b="b"/>
            <a:pathLst>
              <a:path w="1991043" h="2275478">
                <a:moveTo>
                  <a:pt x="0" y="0"/>
                </a:moveTo>
                <a:lnTo>
                  <a:pt x="1991043" y="0"/>
                </a:lnTo>
                <a:lnTo>
                  <a:pt x="1991043" y="2275478"/>
                </a:lnTo>
                <a:lnTo>
                  <a:pt x="0" y="2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531385" y="7054949"/>
            <a:ext cx="3681412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37,5-38,5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7143"/>
          </a:xfrm>
          <a:custGeom>
            <a:avLst/>
            <a:gdLst/>
            <a:ahLst/>
            <a:cxnLst/>
            <a:rect l="l" t="t" r="r" b="b"/>
            <a:pathLst>
              <a:path w="18288000" h="10357143">
                <a:moveTo>
                  <a:pt x="0" y="0"/>
                </a:moveTo>
                <a:lnTo>
                  <a:pt x="18288000" y="0"/>
                </a:lnTo>
                <a:lnTo>
                  <a:pt x="18288000" y="10357143"/>
                </a:lnTo>
                <a:lnTo>
                  <a:pt x="0" y="1035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9" b="-51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766545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566" y="-60755"/>
            <a:ext cx="14802868" cy="7873993"/>
            <a:chOff x="0" y="0"/>
            <a:chExt cx="3898698" cy="20738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98698" cy="2073809"/>
            </a:xfrm>
            <a:custGeom>
              <a:avLst/>
              <a:gdLst/>
              <a:ahLst/>
              <a:cxnLst/>
              <a:rect l="l" t="t" r="r" b="b"/>
              <a:pathLst>
                <a:path w="3898698" h="2073809">
                  <a:moveTo>
                    <a:pt x="26673" y="0"/>
                  </a:moveTo>
                  <a:lnTo>
                    <a:pt x="3872025" y="0"/>
                  </a:lnTo>
                  <a:cubicBezTo>
                    <a:pt x="3886756" y="0"/>
                    <a:pt x="3898698" y="11942"/>
                    <a:pt x="3898698" y="26673"/>
                  </a:cubicBezTo>
                  <a:lnTo>
                    <a:pt x="3898698" y="2047136"/>
                  </a:lnTo>
                  <a:cubicBezTo>
                    <a:pt x="3898698" y="2054210"/>
                    <a:pt x="3895887" y="2060994"/>
                    <a:pt x="3890885" y="2065996"/>
                  </a:cubicBezTo>
                  <a:cubicBezTo>
                    <a:pt x="3885883" y="2070999"/>
                    <a:pt x="3879099" y="2073809"/>
                    <a:pt x="3872025" y="2073809"/>
                  </a:cubicBezTo>
                  <a:lnTo>
                    <a:pt x="26673" y="2073809"/>
                  </a:lnTo>
                  <a:cubicBezTo>
                    <a:pt x="19599" y="2073809"/>
                    <a:pt x="12815" y="2070999"/>
                    <a:pt x="7812" y="2065996"/>
                  </a:cubicBezTo>
                  <a:cubicBezTo>
                    <a:pt x="2810" y="2060994"/>
                    <a:pt x="0" y="2054210"/>
                    <a:pt x="0" y="2047136"/>
                  </a:cubicBezTo>
                  <a:lnTo>
                    <a:pt x="0" y="26673"/>
                  </a:lnTo>
                  <a:cubicBezTo>
                    <a:pt x="0" y="19599"/>
                    <a:pt x="2810" y="12815"/>
                    <a:pt x="7812" y="7812"/>
                  </a:cubicBezTo>
                  <a:cubicBezTo>
                    <a:pt x="12815" y="2810"/>
                    <a:pt x="19599" y="0"/>
                    <a:pt x="2667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98698" cy="211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06051" y="5178572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14864" y="4923650"/>
            <a:ext cx="4048816" cy="5398421"/>
          </a:xfrm>
          <a:custGeom>
            <a:avLst/>
            <a:gdLst/>
            <a:ahLst/>
            <a:cxnLst/>
            <a:rect l="l" t="t" r="r" b="b"/>
            <a:pathLst>
              <a:path w="4048816" h="5398421">
                <a:moveTo>
                  <a:pt x="0" y="0"/>
                </a:moveTo>
                <a:lnTo>
                  <a:pt x="4048816" y="0"/>
                </a:lnTo>
                <a:lnTo>
                  <a:pt x="4048816" y="5398422"/>
                </a:lnTo>
                <a:lnTo>
                  <a:pt x="0" y="539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33735" y="4888579"/>
            <a:ext cx="4048816" cy="5398421"/>
          </a:xfrm>
          <a:custGeom>
            <a:avLst/>
            <a:gdLst/>
            <a:ahLst/>
            <a:cxnLst/>
            <a:rect l="l" t="t" r="r" b="b"/>
            <a:pathLst>
              <a:path w="4048816" h="5398421">
                <a:moveTo>
                  <a:pt x="0" y="0"/>
                </a:moveTo>
                <a:lnTo>
                  <a:pt x="4048816" y="0"/>
                </a:lnTo>
                <a:lnTo>
                  <a:pt x="4048816" y="5398421"/>
                </a:lnTo>
                <a:lnTo>
                  <a:pt x="0" y="5398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44051" y="244997"/>
            <a:ext cx="13219565" cy="400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 BEFEJEZÉSÉT KÖVETŐEN A LÁZMÉRŐT FERTŐTLENÍTJÜK, A HULLADÉKOT A MEGFELELŐ TÁROLÓKBA HELYEZZÜK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7166" y="4888579"/>
            <a:ext cx="3116220" cy="5398421"/>
          </a:xfrm>
          <a:custGeom>
            <a:avLst/>
            <a:gdLst/>
            <a:ahLst/>
            <a:cxnLst/>
            <a:rect l="l" t="t" r="r" b="b"/>
            <a:pathLst>
              <a:path w="3116220" h="5398421">
                <a:moveTo>
                  <a:pt x="0" y="0"/>
                </a:moveTo>
                <a:lnTo>
                  <a:pt x="3116220" y="0"/>
                </a:lnTo>
                <a:lnTo>
                  <a:pt x="3116220" y="5398421"/>
                </a:lnTo>
                <a:lnTo>
                  <a:pt x="0" y="53984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931" t="-28455" b="-1822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78413" y="4888579"/>
            <a:ext cx="4101424" cy="5468565"/>
          </a:xfrm>
          <a:custGeom>
            <a:avLst/>
            <a:gdLst/>
            <a:ahLst/>
            <a:cxnLst/>
            <a:rect l="l" t="t" r="r" b="b"/>
            <a:pathLst>
              <a:path w="4101424" h="5468565">
                <a:moveTo>
                  <a:pt x="0" y="0"/>
                </a:moveTo>
                <a:lnTo>
                  <a:pt x="4101424" y="0"/>
                </a:lnTo>
                <a:lnTo>
                  <a:pt x="4101424" y="5468564"/>
                </a:lnTo>
                <a:lnTo>
                  <a:pt x="0" y="546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483" y="863128"/>
            <a:ext cx="17679033" cy="9145801"/>
            <a:chOff x="0" y="0"/>
            <a:chExt cx="4656206" cy="24087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6206" cy="2408771"/>
            </a:xfrm>
            <a:custGeom>
              <a:avLst/>
              <a:gdLst/>
              <a:ahLst/>
              <a:cxnLst/>
              <a:rect l="l" t="t" r="r" b="b"/>
              <a:pathLst>
                <a:path w="4656206" h="2408771">
                  <a:moveTo>
                    <a:pt x="22334" y="0"/>
                  </a:moveTo>
                  <a:lnTo>
                    <a:pt x="4633873" y="0"/>
                  </a:lnTo>
                  <a:cubicBezTo>
                    <a:pt x="4639796" y="0"/>
                    <a:pt x="4645477" y="2353"/>
                    <a:pt x="4649665" y="6541"/>
                  </a:cubicBezTo>
                  <a:cubicBezTo>
                    <a:pt x="4653854" y="10730"/>
                    <a:pt x="4656206" y="16410"/>
                    <a:pt x="4656206" y="22334"/>
                  </a:cubicBezTo>
                  <a:lnTo>
                    <a:pt x="4656206" y="2386437"/>
                  </a:lnTo>
                  <a:cubicBezTo>
                    <a:pt x="4656206" y="2392360"/>
                    <a:pt x="4653854" y="2398041"/>
                    <a:pt x="4649665" y="2402229"/>
                  </a:cubicBezTo>
                  <a:cubicBezTo>
                    <a:pt x="4645477" y="2406418"/>
                    <a:pt x="4639796" y="2408771"/>
                    <a:pt x="4633873" y="2408771"/>
                  </a:cubicBezTo>
                  <a:lnTo>
                    <a:pt x="22334" y="2408771"/>
                  </a:lnTo>
                  <a:cubicBezTo>
                    <a:pt x="16410" y="2408771"/>
                    <a:pt x="10730" y="2406418"/>
                    <a:pt x="6541" y="2402229"/>
                  </a:cubicBezTo>
                  <a:cubicBezTo>
                    <a:pt x="2353" y="2398041"/>
                    <a:pt x="0" y="2392360"/>
                    <a:pt x="0" y="2386437"/>
                  </a:cubicBezTo>
                  <a:lnTo>
                    <a:pt x="0" y="22334"/>
                  </a:lnTo>
                  <a:cubicBezTo>
                    <a:pt x="0" y="16410"/>
                    <a:pt x="2353" y="10730"/>
                    <a:pt x="6541" y="6541"/>
                  </a:cubicBezTo>
                  <a:cubicBezTo>
                    <a:pt x="10730" y="2353"/>
                    <a:pt x="16410" y="0"/>
                    <a:pt x="2233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56206" cy="24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46045" y="969749"/>
            <a:ext cx="1299591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Testhőmérksékletben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megkülömböztetjük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1323" y="4437004"/>
            <a:ext cx="17056734" cy="546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mag hőmérséklet</a:t>
            </a:r>
            <a:r>
              <a:rPr lang="en-US" sz="3900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 másnéven belső hőmérséklet, amely az állatokban általában végbéli (rektális ), ritkábban hüvelyi (vaginális) hőmérsékletetet jelent). A hüvelyben mért hőmérséklet néhány tízed fokkal magasabb a gazdagabb érhálózatnak köszönhetően. Hüvelyben csak a rektum súlyos sérülésekor mérünk testhőmérsékletet.</a:t>
            </a:r>
          </a:p>
          <a:p>
            <a:pPr algn="ctr">
              <a:lnSpc>
                <a:spcPts val="5459"/>
              </a:lnSpc>
            </a:pPr>
            <a:r>
              <a:rPr lang="en-US" sz="39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köpeny hőmérséklet</a:t>
            </a:r>
            <a:r>
              <a:rPr lang="en-US" sz="3900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 másnéven külső hőmérséklet a bőr a perifériás testrészek: orr,  lábvégek,fülek, és a farok hőmérséklete alapján állapítják meg.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483" y="1028700"/>
            <a:ext cx="17679033" cy="9145801"/>
            <a:chOff x="0" y="0"/>
            <a:chExt cx="4656206" cy="24087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6206" cy="2408771"/>
            </a:xfrm>
            <a:custGeom>
              <a:avLst/>
              <a:gdLst/>
              <a:ahLst/>
              <a:cxnLst/>
              <a:rect l="l" t="t" r="r" b="b"/>
              <a:pathLst>
                <a:path w="4656206" h="2408771">
                  <a:moveTo>
                    <a:pt x="22334" y="0"/>
                  </a:moveTo>
                  <a:lnTo>
                    <a:pt x="4633873" y="0"/>
                  </a:lnTo>
                  <a:cubicBezTo>
                    <a:pt x="4639796" y="0"/>
                    <a:pt x="4645477" y="2353"/>
                    <a:pt x="4649665" y="6541"/>
                  </a:cubicBezTo>
                  <a:cubicBezTo>
                    <a:pt x="4653854" y="10730"/>
                    <a:pt x="4656206" y="16410"/>
                    <a:pt x="4656206" y="22334"/>
                  </a:cubicBezTo>
                  <a:lnTo>
                    <a:pt x="4656206" y="2386437"/>
                  </a:lnTo>
                  <a:cubicBezTo>
                    <a:pt x="4656206" y="2392360"/>
                    <a:pt x="4653854" y="2398041"/>
                    <a:pt x="4649665" y="2402229"/>
                  </a:cubicBezTo>
                  <a:cubicBezTo>
                    <a:pt x="4645477" y="2406418"/>
                    <a:pt x="4639796" y="2408771"/>
                    <a:pt x="4633873" y="2408771"/>
                  </a:cubicBezTo>
                  <a:lnTo>
                    <a:pt x="22334" y="2408771"/>
                  </a:lnTo>
                  <a:cubicBezTo>
                    <a:pt x="16410" y="2408771"/>
                    <a:pt x="10730" y="2406418"/>
                    <a:pt x="6541" y="2402229"/>
                  </a:cubicBezTo>
                  <a:cubicBezTo>
                    <a:pt x="2353" y="2398041"/>
                    <a:pt x="0" y="2392360"/>
                    <a:pt x="0" y="2386437"/>
                  </a:cubicBezTo>
                  <a:lnTo>
                    <a:pt x="0" y="22334"/>
                  </a:lnTo>
                  <a:cubicBezTo>
                    <a:pt x="0" y="16410"/>
                    <a:pt x="2353" y="10730"/>
                    <a:pt x="6541" y="6541"/>
                  </a:cubicBezTo>
                  <a:cubicBezTo>
                    <a:pt x="10730" y="2353"/>
                    <a:pt x="16410" y="0"/>
                    <a:pt x="2233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56206" cy="24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55694" y="4165069"/>
            <a:ext cx="8041931" cy="5588940"/>
          </a:xfrm>
          <a:custGeom>
            <a:avLst/>
            <a:gdLst/>
            <a:ahLst/>
            <a:cxnLst/>
            <a:rect l="l" t="t" r="r" b="b"/>
            <a:pathLst>
              <a:path w="8041931" h="5588940">
                <a:moveTo>
                  <a:pt x="0" y="0"/>
                </a:moveTo>
                <a:lnTo>
                  <a:pt x="8041931" y="0"/>
                </a:lnTo>
                <a:lnTo>
                  <a:pt x="8041931" y="5588940"/>
                </a:lnTo>
                <a:lnTo>
                  <a:pt x="0" y="5588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5211444" y="3759584"/>
            <a:ext cx="17056734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endParaRPr/>
          </a:p>
          <a:p>
            <a:pPr algn="ctr">
              <a:lnSpc>
                <a:spcPts val="5459"/>
              </a:lnSpc>
            </a:pPr>
            <a:r>
              <a:rPr lang="en-US" sz="3900" b="1">
                <a:solidFill>
                  <a:srgbClr val="F9B61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köpeny hőmérsékletet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86562" y="4682490"/>
            <a:ext cx="6172200" cy="1355408"/>
            <a:chOff x="0" y="0"/>
            <a:chExt cx="8229600" cy="1807210"/>
          </a:xfrm>
        </p:grpSpPr>
        <p:sp>
          <p:nvSpPr>
            <p:cNvPr id="12" name="Freeform 12"/>
            <p:cNvSpPr/>
            <p:nvPr/>
          </p:nvSpPr>
          <p:spPr>
            <a:xfrm>
              <a:off x="18062" y="50800"/>
              <a:ext cx="8174614" cy="1705709"/>
            </a:xfrm>
            <a:custGeom>
              <a:avLst/>
              <a:gdLst/>
              <a:ahLst/>
              <a:cxnLst/>
              <a:rect l="l" t="t" r="r" b="b"/>
              <a:pathLst>
                <a:path w="8174614" h="1705709">
                  <a:moveTo>
                    <a:pt x="32738" y="0"/>
                  </a:moveTo>
                  <a:cubicBezTo>
                    <a:pt x="505178" y="11430"/>
                    <a:pt x="571218" y="59690"/>
                    <a:pt x="649958" y="64770"/>
                  </a:cubicBezTo>
                  <a:cubicBezTo>
                    <a:pt x="728698" y="68580"/>
                    <a:pt x="787118" y="33020"/>
                    <a:pt x="887448" y="27940"/>
                  </a:cubicBezTo>
                  <a:cubicBezTo>
                    <a:pt x="1061438" y="17780"/>
                    <a:pt x="1381478" y="20320"/>
                    <a:pt x="1599918" y="54610"/>
                  </a:cubicBezTo>
                  <a:cubicBezTo>
                    <a:pt x="1791688" y="85090"/>
                    <a:pt x="1988538" y="203200"/>
                    <a:pt x="2129508" y="203200"/>
                  </a:cubicBezTo>
                  <a:cubicBezTo>
                    <a:pt x="2223488" y="201930"/>
                    <a:pt x="2283178" y="140970"/>
                    <a:pt x="2364458" y="137160"/>
                  </a:cubicBezTo>
                  <a:cubicBezTo>
                    <a:pt x="2448278" y="132080"/>
                    <a:pt x="2525748" y="156210"/>
                    <a:pt x="2626078" y="182880"/>
                  </a:cubicBezTo>
                  <a:cubicBezTo>
                    <a:pt x="2770858" y="219710"/>
                    <a:pt x="3047718" y="259080"/>
                    <a:pt x="3140428" y="361950"/>
                  </a:cubicBezTo>
                  <a:cubicBezTo>
                    <a:pt x="3211548" y="441960"/>
                    <a:pt x="3192498" y="679450"/>
                    <a:pt x="3214088" y="679450"/>
                  </a:cubicBezTo>
                  <a:cubicBezTo>
                    <a:pt x="3226788" y="680720"/>
                    <a:pt x="3245838" y="560070"/>
                    <a:pt x="3250918" y="561340"/>
                  </a:cubicBezTo>
                  <a:cubicBezTo>
                    <a:pt x="3254728" y="561340"/>
                    <a:pt x="3254728" y="636270"/>
                    <a:pt x="3244568" y="670560"/>
                  </a:cubicBezTo>
                  <a:cubicBezTo>
                    <a:pt x="3234408" y="703580"/>
                    <a:pt x="3214088" y="739140"/>
                    <a:pt x="3189958" y="764540"/>
                  </a:cubicBezTo>
                  <a:cubicBezTo>
                    <a:pt x="3164558" y="789940"/>
                    <a:pt x="3130268" y="811530"/>
                    <a:pt x="3095978" y="821690"/>
                  </a:cubicBezTo>
                  <a:cubicBezTo>
                    <a:pt x="3062958" y="833120"/>
                    <a:pt x="3022318" y="835660"/>
                    <a:pt x="2986758" y="829310"/>
                  </a:cubicBezTo>
                  <a:cubicBezTo>
                    <a:pt x="2952468" y="822960"/>
                    <a:pt x="2914368" y="807720"/>
                    <a:pt x="2886428" y="786130"/>
                  </a:cubicBezTo>
                  <a:cubicBezTo>
                    <a:pt x="2858488" y="764540"/>
                    <a:pt x="2833088" y="726440"/>
                    <a:pt x="2819118" y="699770"/>
                  </a:cubicBezTo>
                  <a:cubicBezTo>
                    <a:pt x="2808958" y="681990"/>
                    <a:pt x="2794988" y="668020"/>
                    <a:pt x="2801338" y="647700"/>
                  </a:cubicBezTo>
                  <a:cubicBezTo>
                    <a:pt x="2819118" y="590550"/>
                    <a:pt x="3014698" y="421640"/>
                    <a:pt x="3123918" y="398780"/>
                  </a:cubicBezTo>
                  <a:cubicBezTo>
                    <a:pt x="3216628" y="378460"/>
                    <a:pt x="3309338" y="445770"/>
                    <a:pt x="3405858" y="463550"/>
                  </a:cubicBezTo>
                  <a:cubicBezTo>
                    <a:pt x="3504918" y="482600"/>
                    <a:pt x="3614138" y="501650"/>
                    <a:pt x="3710658" y="510540"/>
                  </a:cubicBezTo>
                  <a:cubicBezTo>
                    <a:pt x="3797018" y="519430"/>
                    <a:pt x="3875758" y="510540"/>
                    <a:pt x="3958308" y="521970"/>
                  </a:cubicBezTo>
                  <a:cubicBezTo>
                    <a:pt x="4044668" y="533400"/>
                    <a:pt x="4132298" y="566420"/>
                    <a:pt x="4217388" y="579120"/>
                  </a:cubicBezTo>
                  <a:cubicBezTo>
                    <a:pt x="4298668" y="593090"/>
                    <a:pt x="4343118" y="596900"/>
                    <a:pt x="4461228" y="601980"/>
                  </a:cubicBezTo>
                  <a:cubicBezTo>
                    <a:pt x="4774918" y="615950"/>
                    <a:pt x="5876008" y="632460"/>
                    <a:pt x="6185888" y="601980"/>
                  </a:cubicBezTo>
                  <a:cubicBezTo>
                    <a:pt x="6301458" y="590550"/>
                    <a:pt x="6328128" y="571500"/>
                    <a:pt x="6422108" y="556260"/>
                  </a:cubicBezTo>
                  <a:cubicBezTo>
                    <a:pt x="6560538" y="533400"/>
                    <a:pt x="6786598" y="481330"/>
                    <a:pt x="6935188" y="492760"/>
                  </a:cubicBezTo>
                  <a:cubicBezTo>
                    <a:pt x="7052028" y="501650"/>
                    <a:pt x="7144738" y="542290"/>
                    <a:pt x="7243798" y="580390"/>
                  </a:cubicBezTo>
                  <a:cubicBezTo>
                    <a:pt x="7341588" y="618490"/>
                    <a:pt x="7454618" y="654050"/>
                    <a:pt x="7527008" y="722630"/>
                  </a:cubicBezTo>
                  <a:cubicBezTo>
                    <a:pt x="7596858" y="787400"/>
                    <a:pt x="7650198" y="889000"/>
                    <a:pt x="7674328" y="975360"/>
                  </a:cubicBezTo>
                  <a:cubicBezTo>
                    <a:pt x="7695918" y="1054100"/>
                    <a:pt x="7717508" y="1167130"/>
                    <a:pt x="7678138" y="1216660"/>
                  </a:cubicBezTo>
                  <a:cubicBezTo>
                    <a:pt x="7638768" y="1267460"/>
                    <a:pt x="7450808" y="1299210"/>
                    <a:pt x="7429218" y="1271270"/>
                  </a:cubicBezTo>
                  <a:cubicBezTo>
                    <a:pt x="7407628" y="1239520"/>
                    <a:pt x="7511768" y="1056640"/>
                    <a:pt x="7590508" y="1004570"/>
                  </a:cubicBezTo>
                  <a:cubicBezTo>
                    <a:pt x="7670518" y="951230"/>
                    <a:pt x="7817838" y="929640"/>
                    <a:pt x="7911818" y="960120"/>
                  </a:cubicBezTo>
                  <a:cubicBezTo>
                    <a:pt x="8008338" y="989330"/>
                    <a:pt x="8127718" y="1097280"/>
                    <a:pt x="8159468" y="1188720"/>
                  </a:cubicBezTo>
                  <a:cubicBezTo>
                    <a:pt x="8189948" y="1272540"/>
                    <a:pt x="8173438" y="1421130"/>
                    <a:pt x="8118828" y="1480820"/>
                  </a:cubicBezTo>
                  <a:cubicBezTo>
                    <a:pt x="8062948" y="1543050"/>
                    <a:pt x="7937218" y="1540510"/>
                    <a:pt x="7822918" y="1550670"/>
                  </a:cubicBezTo>
                  <a:cubicBezTo>
                    <a:pt x="7669248" y="1564640"/>
                    <a:pt x="7366988" y="1615440"/>
                    <a:pt x="7281898" y="1524000"/>
                  </a:cubicBezTo>
                  <a:cubicBezTo>
                    <a:pt x="7204428" y="1441450"/>
                    <a:pt x="7206968" y="1143000"/>
                    <a:pt x="7289518" y="1068070"/>
                  </a:cubicBezTo>
                  <a:cubicBezTo>
                    <a:pt x="7380958" y="981710"/>
                    <a:pt x="7775928" y="1022350"/>
                    <a:pt x="7866098" y="1099820"/>
                  </a:cubicBezTo>
                  <a:cubicBezTo>
                    <a:pt x="7924518" y="1149350"/>
                    <a:pt x="7929598" y="1259840"/>
                    <a:pt x="7916898" y="1330960"/>
                  </a:cubicBezTo>
                  <a:cubicBezTo>
                    <a:pt x="7902928" y="1404620"/>
                    <a:pt x="7844508" y="1475740"/>
                    <a:pt x="7784818" y="1535430"/>
                  </a:cubicBezTo>
                  <a:cubicBezTo>
                    <a:pt x="7714968" y="1602740"/>
                    <a:pt x="7596858" y="1709420"/>
                    <a:pt x="7509228" y="1705610"/>
                  </a:cubicBezTo>
                  <a:cubicBezTo>
                    <a:pt x="7422868" y="1700530"/>
                    <a:pt x="7306028" y="1597660"/>
                    <a:pt x="7259038" y="1515110"/>
                  </a:cubicBezTo>
                  <a:cubicBezTo>
                    <a:pt x="7212048" y="1433830"/>
                    <a:pt x="7238718" y="1310640"/>
                    <a:pt x="7220938" y="1216660"/>
                  </a:cubicBezTo>
                  <a:cubicBezTo>
                    <a:pt x="7205698" y="1130300"/>
                    <a:pt x="7209508" y="1028700"/>
                    <a:pt x="7159978" y="972820"/>
                  </a:cubicBezTo>
                  <a:cubicBezTo>
                    <a:pt x="7110448" y="916940"/>
                    <a:pt x="7002498" y="880110"/>
                    <a:pt x="6921218" y="882650"/>
                  </a:cubicBezTo>
                  <a:cubicBezTo>
                    <a:pt x="6833588" y="883920"/>
                    <a:pt x="6758658" y="971550"/>
                    <a:pt x="6650708" y="1000760"/>
                  </a:cubicBezTo>
                  <a:cubicBezTo>
                    <a:pt x="6505928" y="1040130"/>
                    <a:pt x="6349718" y="1046480"/>
                    <a:pt x="6116038" y="1059180"/>
                  </a:cubicBezTo>
                  <a:cubicBezTo>
                    <a:pt x="5671538" y="1082040"/>
                    <a:pt x="4604738" y="1097280"/>
                    <a:pt x="4180558" y="1050290"/>
                  </a:cubicBezTo>
                  <a:cubicBezTo>
                    <a:pt x="3969738" y="1027430"/>
                    <a:pt x="3844008" y="969010"/>
                    <a:pt x="3711928" y="947420"/>
                  </a:cubicBezTo>
                  <a:cubicBezTo>
                    <a:pt x="3616678" y="932180"/>
                    <a:pt x="3546828" y="935990"/>
                    <a:pt x="3463008" y="918210"/>
                  </a:cubicBezTo>
                  <a:cubicBezTo>
                    <a:pt x="3376648" y="900430"/>
                    <a:pt x="3290288" y="857250"/>
                    <a:pt x="3202658" y="840740"/>
                  </a:cubicBezTo>
                  <a:cubicBezTo>
                    <a:pt x="3118838" y="824230"/>
                    <a:pt x="2958818" y="853440"/>
                    <a:pt x="2947388" y="819150"/>
                  </a:cubicBezTo>
                  <a:cubicBezTo>
                    <a:pt x="2933418" y="775970"/>
                    <a:pt x="3217898" y="544830"/>
                    <a:pt x="3250918" y="561340"/>
                  </a:cubicBezTo>
                  <a:cubicBezTo>
                    <a:pt x="3267428" y="568960"/>
                    <a:pt x="3254728" y="636270"/>
                    <a:pt x="3244568" y="670560"/>
                  </a:cubicBezTo>
                  <a:cubicBezTo>
                    <a:pt x="3234408" y="703580"/>
                    <a:pt x="3209008" y="741680"/>
                    <a:pt x="3189958" y="764540"/>
                  </a:cubicBezTo>
                  <a:cubicBezTo>
                    <a:pt x="3175988" y="779780"/>
                    <a:pt x="3164558" y="788670"/>
                    <a:pt x="3146778" y="798830"/>
                  </a:cubicBezTo>
                  <a:cubicBezTo>
                    <a:pt x="3120108" y="812800"/>
                    <a:pt x="3076928" y="829310"/>
                    <a:pt x="3042638" y="831850"/>
                  </a:cubicBezTo>
                  <a:cubicBezTo>
                    <a:pt x="3007078" y="834390"/>
                    <a:pt x="2962628" y="824230"/>
                    <a:pt x="2934688" y="814070"/>
                  </a:cubicBezTo>
                  <a:cubicBezTo>
                    <a:pt x="2914368" y="806450"/>
                    <a:pt x="2901668" y="796290"/>
                    <a:pt x="2886428" y="786130"/>
                  </a:cubicBezTo>
                  <a:cubicBezTo>
                    <a:pt x="2872458" y="774700"/>
                    <a:pt x="2859758" y="764540"/>
                    <a:pt x="2847058" y="746760"/>
                  </a:cubicBezTo>
                  <a:cubicBezTo>
                    <a:pt x="2830548" y="722630"/>
                    <a:pt x="2797528" y="650240"/>
                    <a:pt x="2801338" y="647700"/>
                  </a:cubicBezTo>
                  <a:cubicBezTo>
                    <a:pt x="2805148" y="645160"/>
                    <a:pt x="2859758" y="693420"/>
                    <a:pt x="2854678" y="703580"/>
                  </a:cubicBezTo>
                  <a:cubicBezTo>
                    <a:pt x="2845788" y="720090"/>
                    <a:pt x="2683228" y="678180"/>
                    <a:pt x="2600678" y="659130"/>
                  </a:cubicBezTo>
                  <a:cubicBezTo>
                    <a:pt x="2520668" y="641350"/>
                    <a:pt x="2444468" y="604520"/>
                    <a:pt x="2364458" y="594360"/>
                  </a:cubicBezTo>
                  <a:cubicBezTo>
                    <a:pt x="2283178" y="582930"/>
                    <a:pt x="2200628" y="599440"/>
                    <a:pt x="2119348" y="594360"/>
                  </a:cubicBezTo>
                  <a:cubicBezTo>
                    <a:pt x="2039338" y="589280"/>
                    <a:pt x="1959328" y="577850"/>
                    <a:pt x="1880588" y="563880"/>
                  </a:cubicBezTo>
                  <a:cubicBezTo>
                    <a:pt x="1804388" y="549910"/>
                    <a:pt x="1744698" y="521970"/>
                    <a:pt x="1654528" y="511810"/>
                  </a:cubicBezTo>
                  <a:cubicBezTo>
                    <a:pt x="1523718" y="496570"/>
                    <a:pt x="1345918" y="515620"/>
                    <a:pt x="1165578" y="508000"/>
                  </a:cubicBezTo>
                  <a:cubicBezTo>
                    <a:pt x="942058" y="500380"/>
                    <a:pt x="625828" y="463550"/>
                    <a:pt x="416278" y="457200"/>
                  </a:cubicBezTo>
                  <a:cubicBezTo>
                    <a:pt x="267688" y="453390"/>
                    <a:pt x="100048" y="528320"/>
                    <a:pt x="32738" y="462280"/>
                  </a:cubicBezTo>
                  <a:cubicBezTo>
                    <a:pt x="-40922" y="388620"/>
                    <a:pt x="32738" y="0"/>
                    <a:pt x="32738" y="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0268902" y="5317808"/>
            <a:ext cx="788670" cy="835343"/>
            <a:chOff x="0" y="0"/>
            <a:chExt cx="1051560" cy="1113790"/>
          </a:xfrm>
        </p:grpSpPr>
        <p:sp>
          <p:nvSpPr>
            <p:cNvPr id="14" name="Freeform 14"/>
            <p:cNvSpPr/>
            <p:nvPr/>
          </p:nvSpPr>
          <p:spPr>
            <a:xfrm>
              <a:off x="36162" y="50800"/>
              <a:ext cx="964823" cy="1012190"/>
            </a:xfrm>
            <a:custGeom>
              <a:avLst/>
              <a:gdLst/>
              <a:ahLst/>
              <a:cxnLst/>
              <a:rect l="l" t="t" r="r" b="b"/>
              <a:pathLst>
                <a:path w="964823" h="1012190">
                  <a:moveTo>
                    <a:pt x="562008" y="0"/>
                  </a:moveTo>
                  <a:cubicBezTo>
                    <a:pt x="662338" y="247650"/>
                    <a:pt x="734728" y="486410"/>
                    <a:pt x="744888" y="586740"/>
                  </a:cubicBezTo>
                  <a:cubicBezTo>
                    <a:pt x="749968" y="636270"/>
                    <a:pt x="744888" y="669290"/>
                    <a:pt x="739808" y="699770"/>
                  </a:cubicBezTo>
                  <a:cubicBezTo>
                    <a:pt x="734728" y="721360"/>
                    <a:pt x="730918" y="732790"/>
                    <a:pt x="720758" y="751840"/>
                  </a:cubicBezTo>
                  <a:cubicBezTo>
                    <a:pt x="705518" y="777240"/>
                    <a:pt x="672498" y="815340"/>
                    <a:pt x="648368" y="834390"/>
                  </a:cubicBezTo>
                  <a:cubicBezTo>
                    <a:pt x="631858" y="847090"/>
                    <a:pt x="620428" y="853440"/>
                    <a:pt x="600108" y="861060"/>
                  </a:cubicBezTo>
                  <a:cubicBezTo>
                    <a:pt x="572168" y="869950"/>
                    <a:pt x="527718" y="878840"/>
                    <a:pt x="492158" y="875030"/>
                  </a:cubicBezTo>
                  <a:cubicBezTo>
                    <a:pt x="456598" y="871220"/>
                    <a:pt x="418498" y="857250"/>
                    <a:pt x="389288" y="836930"/>
                  </a:cubicBezTo>
                  <a:cubicBezTo>
                    <a:pt x="360078" y="817880"/>
                    <a:pt x="332138" y="787400"/>
                    <a:pt x="315628" y="755650"/>
                  </a:cubicBezTo>
                  <a:cubicBezTo>
                    <a:pt x="299118" y="725170"/>
                    <a:pt x="306738" y="690880"/>
                    <a:pt x="287688" y="650240"/>
                  </a:cubicBezTo>
                  <a:cubicBezTo>
                    <a:pt x="257208" y="585470"/>
                    <a:pt x="113698" y="422910"/>
                    <a:pt x="120048" y="416560"/>
                  </a:cubicBezTo>
                  <a:cubicBezTo>
                    <a:pt x="123858" y="412750"/>
                    <a:pt x="182278" y="461010"/>
                    <a:pt x="182278" y="462280"/>
                  </a:cubicBezTo>
                  <a:cubicBezTo>
                    <a:pt x="181008" y="463550"/>
                    <a:pt x="113698" y="429260"/>
                    <a:pt x="89568" y="403860"/>
                  </a:cubicBezTo>
                  <a:cubicBezTo>
                    <a:pt x="64168" y="378460"/>
                    <a:pt x="43848" y="342900"/>
                    <a:pt x="34958" y="308610"/>
                  </a:cubicBezTo>
                  <a:cubicBezTo>
                    <a:pt x="24798" y="274320"/>
                    <a:pt x="26068" y="228600"/>
                    <a:pt x="29878" y="199390"/>
                  </a:cubicBezTo>
                  <a:cubicBezTo>
                    <a:pt x="33688" y="177800"/>
                    <a:pt x="37498" y="165100"/>
                    <a:pt x="47658" y="147320"/>
                  </a:cubicBezTo>
                  <a:cubicBezTo>
                    <a:pt x="62898" y="120650"/>
                    <a:pt x="88298" y="83820"/>
                    <a:pt x="117508" y="62230"/>
                  </a:cubicBezTo>
                  <a:cubicBezTo>
                    <a:pt x="145448" y="40640"/>
                    <a:pt x="183548" y="25400"/>
                    <a:pt x="217838" y="19050"/>
                  </a:cubicBezTo>
                  <a:cubicBezTo>
                    <a:pt x="253398" y="13970"/>
                    <a:pt x="296578" y="3810"/>
                    <a:pt x="327058" y="27940"/>
                  </a:cubicBezTo>
                  <a:cubicBezTo>
                    <a:pt x="381668" y="73660"/>
                    <a:pt x="400718" y="278130"/>
                    <a:pt x="426118" y="386080"/>
                  </a:cubicBezTo>
                  <a:cubicBezTo>
                    <a:pt x="446438" y="471170"/>
                    <a:pt x="506128" y="577850"/>
                    <a:pt x="471838" y="619760"/>
                  </a:cubicBezTo>
                  <a:cubicBezTo>
                    <a:pt x="432468" y="666750"/>
                    <a:pt x="207678" y="671830"/>
                    <a:pt x="158148" y="619760"/>
                  </a:cubicBezTo>
                  <a:cubicBezTo>
                    <a:pt x="109888" y="567690"/>
                    <a:pt x="146718" y="406400"/>
                    <a:pt x="177198" y="308610"/>
                  </a:cubicBezTo>
                  <a:cubicBezTo>
                    <a:pt x="207678" y="208280"/>
                    <a:pt x="262288" y="63500"/>
                    <a:pt x="346108" y="26670"/>
                  </a:cubicBezTo>
                  <a:cubicBezTo>
                    <a:pt x="435008" y="-12700"/>
                    <a:pt x="620428" y="33020"/>
                    <a:pt x="702978" y="95250"/>
                  </a:cubicBezTo>
                  <a:cubicBezTo>
                    <a:pt x="776638" y="151130"/>
                    <a:pt x="794418" y="267970"/>
                    <a:pt x="836328" y="358140"/>
                  </a:cubicBezTo>
                  <a:cubicBezTo>
                    <a:pt x="878238" y="450850"/>
                    <a:pt x="934118" y="560070"/>
                    <a:pt x="953168" y="646430"/>
                  </a:cubicBezTo>
                  <a:cubicBezTo>
                    <a:pt x="967138" y="712470"/>
                    <a:pt x="965868" y="784860"/>
                    <a:pt x="959518" y="826770"/>
                  </a:cubicBezTo>
                  <a:cubicBezTo>
                    <a:pt x="956978" y="850900"/>
                    <a:pt x="953168" y="861060"/>
                    <a:pt x="943008" y="880110"/>
                  </a:cubicBezTo>
                  <a:cubicBezTo>
                    <a:pt x="929038" y="905510"/>
                    <a:pt x="897288" y="946150"/>
                    <a:pt x="874428" y="965200"/>
                  </a:cubicBezTo>
                  <a:cubicBezTo>
                    <a:pt x="859188" y="979170"/>
                    <a:pt x="846488" y="985520"/>
                    <a:pt x="827438" y="993140"/>
                  </a:cubicBezTo>
                  <a:cubicBezTo>
                    <a:pt x="799498" y="1003300"/>
                    <a:pt x="748698" y="1012190"/>
                    <a:pt x="719488" y="1012190"/>
                  </a:cubicBezTo>
                  <a:cubicBezTo>
                    <a:pt x="697898" y="1012190"/>
                    <a:pt x="685198" y="1009650"/>
                    <a:pt x="664878" y="1002030"/>
                  </a:cubicBezTo>
                  <a:cubicBezTo>
                    <a:pt x="638208" y="990600"/>
                    <a:pt x="593758" y="963930"/>
                    <a:pt x="572168" y="943610"/>
                  </a:cubicBezTo>
                  <a:cubicBezTo>
                    <a:pt x="556928" y="929640"/>
                    <a:pt x="548038" y="919480"/>
                    <a:pt x="539148" y="900430"/>
                  </a:cubicBezTo>
                  <a:cubicBezTo>
                    <a:pt x="525178" y="873760"/>
                    <a:pt x="522638" y="836930"/>
                    <a:pt x="507398" y="795020"/>
                  </a:cubicBezTo>
                  <a:cubicBezTo>
                    <a:pt x="483268" y="732790"/>
                    <a:pt x="443898" y="628650"/>
                    <a:pt x="403258" y="561340"/>
                  </a:cubicBezTo>
                  <a:cubicBezTo>
                    <a:pt x="367698" y="504190"/>
                    <a:pt x="274988" y="461010"/>
                    <a:pt x="285148" y="414020"/>
                  </a:cubicBezTo>
                  <a:cubicBezTo>
                    <a:pt x="301658" y="340360"/>
                    <a:pt x="653448" y="208280"/>
                    <a:pt x="694088" y="209550"/>
                  </a:cubicBezTo>
                  <a:cubicBezTo>
                    <a:pt x="701708" y="210820"/>
                    <a:pt x="701708" y="212090"/>
                    <a:pt x="706788" y="218440"/>
                  </a:cubicBezTo>
                  <a:cubicBezTo>
                    <a:pt x="742348" y="256540"/>
                    <a:pt x="949358" y="657860"/>
                    <a:pt x="963328" y="772160"/>
                  </a:cubicBezTo>
                  <a:cubicBezTo>
                    <a:pt x="969678" y="820420"/>
                    <a:pt x="954438" y="852170"/>
                    <a:pt x="943008" y="880110"/>
                  </a:cubicBezTo>
                  <a:cubicBezTo>
                    <a:pt x="935388" y="899160"/>
                    <a:pt x="925228" y="911860"/>
                    <a:pt x="913798" y="927100"/>
                  </a:cubicBezTo>
                  <a:cubicBezTo>
                    <a:pt x="902368" y="941070"/>
                    <a:pt x="892208" y="953770"/>
                    <a:pt x="874428" y="965200"/>
                  </a:cubicBezTo>
                  <a:cubicBezTo>
                    <a:pt x="850298" y="981710"/>
                    <a:pt x="809658" y="1003300"/>
                    <a:pt x="774098" y="1009650"/>
                  </a:cubicBezTo>
                  <a:cubicBezTo>
                    <a:pt x="739808" y="1014730"/>
                    <a:pt x="694088" y="1008380"/>
                    <a:pt x="664878" y="1002030"/>
                  </a:cubicBezTo>
                  <a:cubicBezTo>
                    <a:pt x="644558" y="996950"/>
                    <a:pt x="633128" y="990600"/>
                    <a:pt x="615348" y="977900"/>
                  </a:cubicBezTo>
                  <a:cubicBezTo>
                    <a:pt x="591218" y="961390"/>
                    <a:pt x="560738" y="937260"/>
                    <a:pt x="539148" y="900430"/>
                  </a:cubicBezTo>
                  <a:cubicBezTo>
                    <a:pt x="503588" y="842010"/>
                    <a:pt x="487078" y="726440"/>
                    <a:pt x="455328" y="640080"/>
                  </a:cubicBezTo>
                  <a:cubicBezTo>
                    <a:pt x="423578" y="552450"/>
                    <a:pt x="321978" y="401320"/>
                    <a:pt x="348648" y="375920"/>
                  </a:cubicBezTo>
                  <a:cubicBezTo>
                    <a:pt x="372778" y="351790"/>
                    <a:pt x="565818" y="416560"/>
                    <a:pt x="597568" y="478790"/>
                  </a:cubicBezTo>
                  <a:cubicBezTo>
                    <a:pt x="631858" y="541020"/>
                    <a:pt x="591218" y="670560"/>
                    <a:pt x="542958" y="748030"/>
                  </a:cubicBezTo>
                  <a:cubicBezTo>
                    <a:pt x="488348" y="836930"/>
                    <a:pt x="352458" y="977900"/>
                    <a:pt x="268638" y="966470"/>
                  </a:cubicBezTo>
                  <a:cubicBezTo>
                    <a:pt x="174658" y="953770"/>
                    <a:pt x="51468" y="731520"/>
                    <a:pt x="14638" y="619760"/>
                  </a:cubicBezTo>
                  <a:cubicBezTo>
                    <a:pt x="-13302" y="533400"/>
                    <a:pt x="5748" y="450850"/>
                    <a:pt x="14638" y="368300"/>
                  </a:cubicBezTo>
                  <a:cubicBezTo>
                    <a:pt x="23528" y="284480"/>
                    <a:pt x="45118" y="120650"/>
                    <a:pt x="69248" y="119380"/>
                  </a:cubicBezTo>
                  <a:cubicBezTo>
                    <a:pt x="98458" y="116840"/>
                    <a:pt x="205138" y="444500"/>
                    <a:pt x="182278" y="462280"/>
                  </a:cubicBezTo>
                  <a:cubicBezTo>
                    <a:pt x="169578" y="472440"/>
                    <a:pt x="113698" y="429260"/>
                    <a:pt x="89568" y="403860"/>
                  </a:cubicBezTo>
                  <a:cubicBezTo>
                    <a:pt x="64168" y="378460"/>
                    <a:pt x="45118" y="342900"/>
                    <a:pt x="34958" y="308610"/>
                  </a:cubicBezTo>
                  <a:cubicBezTo>
                    <a:pt x="24798" y="274320"/>
                    <a:pt x="26068" y="228600"/>
                    <a:pt x="29878" y="199390"/>
                  </a:cubicBezTo>
                  <a:cubicBezTo>
                    <a:pt x="33688" y="179070"/>
                    <a:pt x="37498" y="165100"/>
                    <a:pt x="47658" y="147320"/>
                  </a:cubicBezTo>
                  <a:cubicBezTo>
                    <a:pt x="61628" y="120650"/>
                    <a:pt x="94648" y="81280"/>
                    <a:pt x="117508" y="62230"/>
                  </a:cubicBezTo>
                  <a:cubicBezTo>
                    <a:pt x="132748" y="48260"/>
                    <a:pt x="147988" y="41910"/>
                    <a:pt x="164498" y="34290"/>
                  </a:cubicBezTo>
                  <a:cubicBezTo>
                    <a:pt x="182278" y="27940"/>
                    <a:pt x="196248" y="21590"/>
                    <a:pt x="217838" y="19050"/>
                  </a:cubicBezTo>
                  <a:cubicBezTo>
                    <a:pt x="247048" y="16510"/>
                    <a:pt x="288958" y="12700"/>
                    <a:pt x="327058" y="27940"/>
                  </a:cubicBezTo>
                  <a:cubicBezTo>
                    <a:pt x="381668" y="50800"/>
                    <a:pt x="443898" y="105410"/>
                    <a:pt x="499778" y="175260"/>
                  </a:cubicBezTo>
                  <a:cubicBezTo>
                    <a:pt x="586138" y="281940"/>
                    <a:pt x="732188" y="542290"/>
                    <a:pt x="744888" y="645160"/>
                  </a:cubicBezTo>
                  <a:cubicBezTo>
                    <a:pt x="751238" y="692150"/>
                    <a:pt x="732188" y="723900"/>
                    <a:pt x="720758" y="751840"/>
                  </a:cubicBezTo>
                  <a:cubicBezTo>
                    <a:pt x="711868" y="770890"/>
                    <a:pt x="701708" y="783590"/>
                    <a:pt x="690278" y="797560"/>
                  </a:cubicBezTo>
                  <a:cubicBezTo>
                    <a:pt x="677578" y="811530"/>
                    <a:pt x="667418" y="822960"/>
                    <a:pt x="648368" y="834390"/>
                  </a:cubicBezTo>
                  <a:cubicBezTo>
                    <a:pt x="622968" y="849630"/>
                    <a:pt x="582328" y="869950"/>
                    <a:pt x="546768" y="873760"/>
                  </a:cubicBezTo>
                  <a:cubicBezTo>
                    <a:pt x="512478" y="878840"/>
                    <a:pt x="471838" y="875030"/>
                    <a:pt x="438818" y="862330"/>
                  </a:cubicBezTo>
                  <a:cubicBezTo>
                    <a:pt x="404528" y="849630"/>
                    <a:pt x="371508" y="828040"/>
                    <a:pt x="347378" y="801370"/>
                  </a:cubicBezTo>
                  <a:cubicBezTo>
                    <a:pt x="323248" y="774700"/>
                    <a:pt x="304198" y="732790"/>
                    <a:pt x="295308" y="704850"/>
                  </a:cubicBezTo>
                  <a:cubicBezTo>
                    <a:pt x="288958" y="684530"/>
                    <a:pt x="286418" y="666750"/>
                    <a:pt x="287688" y="650240"/>
                  </a:cubicBezTo>
                  <a:cubicBezTo>
                    <a:pt x="290228" y="635000"/>
                    <a:pt x="301658" y="628650"/>
                    <a:pt x="301658" y="608330"/>
                  </a:cubicBezTo>
                  <a:cubicBezTo>
                    <a:pt x="301658" y="556260"/>
                    <a:pt x="238158" y="403860"/>
                    <a:pt x="206408" y="327660"/>
                  </a:cubicBezTo>
                  <a:cubicBezTo>
                    <a:pt x="183548" y="271780"/>
                    <a:pt x="123858" y="231140"/>
                    <a:pt x="139098" y="187960"/>
                  </a:cubicBezTo>
                  <a:cubicBezTo>
                    <a:pt x="167038" y="114300"/>
                    <a:pt x="562008" y="0"/>
                    <a:pt x="562008" y="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1845290" y="6998018"/>
            <a:ext cx="525780" cy="602932"/>
            <a:chOff x="0" y="0"/>
            <a:chExt cx="701040" cy="803910"/>
          </a:xfrm>
        </p:grpSpPr>
        <p:sp>
          <p:nvSpPr>
            <p:cNvPr id="16" name="Freeform 16"/>
            <p:cNvSpPr/>
            <p:nvPr/>
          </p:nvSpPr>
          <p:spPr>
            <a:xfrm>
              <a:off x="41398" y="50412"/>
              <a:ext cx="617039" cy="706595"/>
            </a:xfrm>
            <a:custGeom>
              <a:avLst/>
              <a:gdLst/>
              <a:ahLst/>
              <a:cxnLst/>
              <a:rect l="l" t="t" r="r" b="b"/>
              <a:pathLst>
                <a:path w="617039" h="706595">
                  <a:moveTo>
                    <a:pt x="485652" y="232798"/>
                  </a:moveTo>
                  <a:cubicBezTo>
                    <a:pt x="387862" y="390278"/>
                    <a:pt x="210062" y="375038"/>
                    <a:pt x="169422" y="338208"/>
                  </a:cubicBezTo>
                  <a:cubicBezTo>
                    <a:pt x="142752" y="314078"/>
                    <a:pt x="152912" y="256928"/>
                    <a:pt x="151642" y="226448"/>
                  </a:cubicBezTo>
                  <a:cubicBezTo>
                    <a:pt x="151642" y="204858"/>
                    <a:pt x="152912" y="192158"/>
                    <a:pt x="159262" y="171838"/>
                  </a:cubicBezTo>
                  <a:cubicBezTo>
                    <a:pt x="168152" y="143898"/>
                    <a:pt x="185932" y="101988"/>
                    <a:pt x="210062" y="75318"/>
                  </a:cubicBezTo>
                  <a:cubicBezTo>
                    <a:pt x="232922" y="48648"/>
                    <a:pt x="267212" y="25788"/>
                    <a:pt x="300232" y="13088"/>
                  </a:cubicBezTo>
                  <a:cubicBezTo>
                    <a:pt x="333252" y="388"/>
                    <a:pt x="378972" y="-882"/>
                    <a:pt x="408182" y="388"/>
                  </a:cubicBezTo>
                  <a:cubicBezTo>
                    <a:pt x="429772" y="1658"/>
                    <a:pt x="442472" y="5468"/>
                    <a:pt x="461522" y="14358"/>
                  </a:cubicBezTo>
                  <a:cubicBezTo>
                    <a:pt x="489462" y="25788"/>
                    <a:pt x="531372" y="54998"/>
                    <a:pt x="551692" y="76588"/>
                  </a:cubicBezTo>
                  <a:cubicBezTo>
                    <a:pt x="566932" y="91828"/>
                    <a:pt x="574552" y="101988"/>
                    <a:pt x="583442" y="122308"/>
                  </a:cubicBezTo>
                  <a:cubicBezTo>
                    <a:pt x="594872" y="148978"/>
                    <a:pt x="610112" y="181998"/>
                    <a:pt x="608842" y="227718"/>
                  </a:cubicBezTo>
                  <a:cubicBezTo>
                    <a:pt x="606302" y="312808"/>
                    <a:pt x="564392" y="522358"/>
                    <a:pt x="498352" y="590938"/>
                  </a:cubicBezTo>
                  <a:cubicBezTo>
                    <a:pt x="447552" y="640468"/>
                    <a:pt x="343412" y="681108"/>
                    <a:pt x="298962" y="653168"/>
                  </a:cubicBezTo>
                  <a:cubicBezTo>
                    <a:pt x="232922" y="609988"/>
                    <a:pt x="295152" y="232798"/>
                    <a:pt x="243082" y="199778"/>
                  </a:cubicBezTo>
                  <a:cubicBezTo>
                    <a:pt x="220222" y="183268"/>
                    <a:pt x="163072" y="236608"/>
                    <a:pt x="151642" y="226448"/>
                  </a:cubicBezTo>
                  <a:cubicBezTo>
                    <a:pt x="142752" y="220098"/>
                    <a:pt x="152912" y="192158"/>
                    <a:pt x="159262" y="171838"/>
                  </a:cubicBezTo>
                  <a:cubicBezTo>
                    <a:pt x="168152" y="143898"/>
                    <a:pt x="185932" y="101988"/>
                    <a:pt x="210062" y="75318"/>
                  </a:cubicBezTo>
                  <a:cubicBezTo>
                    <a:pt x="232922" y="48648"/>
                    <a:pt x="272292" y="25788"/>
                    <a:pt x="300232" y="13088"/>
                  </a:cubicBezTo>
                  <a:cubicBezTo>
                    <a:pt x="319282" y="4198"/>
                    <a:pt x="331982" y="1658"/>
                    <a:pt x="353572" y="388"/>
                  </a:cubicBezTo>
                  <a:cubicBezTo>
                    <a:pt x="382782" y="-882"/>
                    <a:pt x="428502" y="1658"/>
                    <a:pt x="461522" y="14358"/>
                  </a:cubicBezTo>
                  <a:cubicBezTo>
                    <a:pt x="495812" y="27058"/>
                    <a:pt x="528832" y="49918"/>
                    <a:pt x="551692" y="76588"/>
                  </a:cubicBezTo>
                  <a:cubicBezTo>
                    <a:pt x="575822" y="103258"/>
                    <a:pt x="592332" y="131198"/>
                    <a:pt x="602492" y="173108"/>
                  </a:cubicBezTo>
                  <a:cubicBezTo>
                    <a:pt x="619002" y="236608"/>
                    <a:pt x="624082" y="349638"/>
                    <a:pt x="603762" y="429648"/>
                  </a:cubicBezTo>
                  <a:cubicBezTo>
                    <a:pt x="583442" y="509658"/>
                    <a:pt x="544072" y="606178"/>
                    <a:pt x="481842" y="651898"/>
                  </a:cubicBezTo>
                  <a:cubicBezTo>
                    <a:pt x="419612" y="697618"/>
                    <a:pt x="306582" y="716668"/>
                    <a:pt x="230382" y="701428"/>
                  </a:cubicBezTo>
                  <a:cubicBezTo>
                    <a:pt x="159262" y="686188"/>
                    <a:pt x="76712" y="636658"/>
                    <a:pt x="37342" y="568078"/>
                  </a:cubicBezTo>
                  <a:cubicBezTo>
                    <a:pt x="-12188" y="481718"/>
                    <a:pt x="-2028" y="288678"/>
                    <a:pt x="9402" y="198508"/>
                  </a:cubicBezTo>
                  <a:cubicBezTo>
                    <a:pt x="17022" y="143898"/>
                    <a:pt x="15752" y="88018"/>
                    <a:pt x="52582" y="70238"/>
                  </a:cubicBezTo>
                  <a:cubicBezTo>
                    <a:pt x="119892" y="38488"/>
                    <a:pt x="485652" y="232798"/>
                    <a:pt x="485652" y="232798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2136755" y="5810250"/>
            <a:ext cx="579120" cy="1590675"/>
            <a:chOff x="0" y="0"/>
            <a:chExt cx="772160" cy="2120900"/>
          </a:xfrm>
        </p:grpSpPr>
        <p:sp>
          <p:nvSpPr>
            <p:cNvPr id="18" name="Freeform 18"/>
            <p:cNvSpPr/>
            <p:nvPr/>
          </p:nvSpPr>
          <p:spPr>
            <a:xfrm>
              <a:off x="37840" y="49648"/>
              <a:ext cx="683520" cy="2028341"/>
            </a:xfrm>
            <a:custGeom>
              <a:avLst/>
              <a:gdLst/>
              <a:ahLst/>
              <a:cxnLst/>
              <a:rect l="l" t="t" r="r" b="b"/>
              <a:pathLst>
                <a:path w="683520" h="2028341">
                  <a:moveTo>
                    <a:pt x="683520" y="402472"/>
                  </a:moveTo>
                  <a:cubicBezTo>
                    <a:pt x="523500" y="524392"/>
                    <a:pt x="477780" y="653932"/>
                    <a:pt x="458730" y="769502"/>
                  </a:cubicBezTo>
                  <a:cubicBezTo>
                    <a:pt x="434600" y="909202"/>
                    <a:pt x="462540" y="1113672"/>
                    <a:pt x="470160" y="1250832"/>
                  </a:cubicBezTo>
                  <a:cubicBezTo>
                    <a:pt x="476510" y="1351162"/>
                    <a:pt x="500640" y="1418472"/>
                    <a:pt x="496830" y="1514992"/>
                  </a:cubicBezTo>
                  <a:cubicBezTo>
                    <a:pt x="491750" y="1634372"/>
                    <a:pt x="491750" y="1829952"/>
                    <a:pt x="425710" y="1913772"/>
                  </a:cubicBezTo>
                  <a:cubicBezTo>
                    <a:pt x="369830" y="1982352"/>
                    <a:pt x="221240" y="2052202"/>
                    <a:pt x="170440" y="2020452"/>
                  </a:cubicBezTo>
                  <a:cubicBezTo>
                    <a:pt x="105670" y="1978542"/>
                    <a:pt x="113290" y="1601352"/>
                    <a:pt x="148850" y="1563252"/>
                  </a:cubicBezTo>
                  <a:cubicBezTo>
                    <a:pt x="160280" y="1550552"/>
                    <a:pt x="192030" y="1553092"/>
                    <a:pt x="197110" y="1561982"/>
                  </a:cubicBezTo>
                  <a:cubicBezTo>
                    <a:pt x="211080" y="1583572"/>
                    <a:pt x="114560" y="1779152"/>
                    <a:pt x="85350" y="1774072"/>
                  </a:cubicBezTo>
                  <a:cubicBezTo>
                    <a:pt x="43440" y="1766452"/>
                    <a:pt x="25660" y="1443872"/>
                    <a:pt x="12960" y="1278772"/>
                  </a:cubicBezTo>
                  <a:cubicBezTo>
                    <a:pt x="1530" y="1113672"/>
                    <a:pt x="-9900" y="915552"/>
                    <a:pt x="14230" y="782202"/>
                  </a:cubicBezTo>
                  <a:cubicBezTo>
                    <a:pt x="30740" y="685682"/>
                    <a:pt x="75190" y="624722"/>
                    <a:pt x="98050" y="543442"/>
                  </a:cubicBezTo>
                  <a:cubicBezTo>
                    <a:pt x="122180" y="459622"/>
                    <a:pt x="112020" y="361832"/>
                    <a:pt x="151390" y="284362"/>
                  </a:cubicBezTo>
                  <a:cubicBezTo>
                    <a:pt x="192030" y="203082"/>
                    <a:pt x="287280" y="117992"/>
                    <a:pt x="345700" y="69732"/>
                  </a:cubicBezTo>
                  <a:cubicBezTo>
                    <a:pt x="385070" y="36712"/>
                    <a:pt x="416820" y="-7738"/>
                    <a:pt x="454920" y="1152"/>
                  </a:cubicBezTo>
                  <a:cubicBezTo>
                    <a:pt x="526040" y="20202"/>
                    <a:pt x="683520" y="402472"/>
                    <a:pt x="683520" y="402472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105072" y="7067550"/>
            <a:ext cx="1801177" cy="1614488"/>
            <a:chOff x="0" y="0"/>
            <a:chExt cx="2401570" cy="2152650"/>
          </a:xfrm>
        </p:grpSpPr>
        <p:sp>
          <p:nvSpPr>
            <p:cNvPr id="20" name="Freeform 20"/>
            <p:cNvSpPr/>
            <p:nvPr/>
          </p:nvSpPr>
          <p:spPr>
            <a:xfrm>
              <a:off x="35980" y="50698"/>
              <a:ext cx="2327567" cy="2050149"/>
            </a:xfrm>
            <a:custGeom>
              <a:avLst/>
              <a:gdLst/>
              <a:ahLst/>
              <a:cxnLst/>
              <a:rect l="l" t="t" r="r" b="b"/>
              <a:pathLst>
                <a:path w="2327567" h="2050149">
                  <a:moveTo>
                    <a:pt x="2223350" y="557632"/>
                  </a:moveTo>
                  <a:cubicBezTo>
                    <a:pt x="1989670" y="515722"/>
                    <a:pt x="1903310" y="510642"/>
                    <a:pt x="1802980" y="506832"/>
                  </a:cubicBezTo>
                  <a:cubicBezTo>
                    <a:pt x="1668360" y="503022"/>
                    <a:pt x="1471510" y="530962"/>
                    <a:pt x="1333080" y="506832"/>
                  </a:cubicBezTo>
                  <a:cubicBezTo>
                    <a:pt x="1217510" y="487782"/>
                    <a:pt x="1108290" y="373482"/>
                    <a:pt x="1025740" y="398882"/>
                  </a:cubicBezTo>
                  <a:cubicBezTo>
                    <a:pt x="947000" y="423012"/>
                    <a:pt x="910170" y="571602"/>
                    <a:pt x="845400" y="638912"/>
                  </a:cubicBezTo>
                  <a:cubicBezTo>
                    <a:pt x="788250" y="699872"/>
                    <a:pt x="709510" y="722732"/>
                    <a:pt x="659980" y="792582"/>
                  </a:cubicBezTo>
                  <a:cubicBezTo>
                    <a:pt x="601560" y="876402"/>
                    <a:pt x="573620" y="1021182"/>
                    <a:pt x="540600" y="1126592"/>
                  </a:cubicBezTo>
                  <a:cubicBezTo>
                    <a:pt x="510120" y="1216762"/>
                    <a:pt x="477100" y="1296772"/>
                    <a:pt x="465670" y="1384402"/>
                  </a:cubicBezTo>
                  <a:cubicBezTo>
                    <a:pt x="455510" y="1469492"/>
                    <a:pt x="484720" y="1546962"/>
                    <a:pt x="472020" y="1642212"/>
                  </a:cubicBezTo>
                  <a:cubicBezTo>
                    <a:pt x="455510" y="1764132"/>
                    <a:pt x="414870" y="2038452"/>
                    <a:pt x="351370" y="2049882"/>
                  </a:cubicBezTo>
                  <a:cubicBezTo>
                    <a:pt x="285330" y="2061312"/>
                    <a:pt x="145630" y="1701902"/>
                    <a:pt x="79590" y="1681582"/>
                  </a:cubicBezTo>
                  <a:cubicBezTo>
                    <a:pt x="54190" y="1673962"/>
                    <a:pt x="28790" y="1715872"/>
                    <a:pt x="14820" y="1706982"/>
                  </a:cubicBezTo>
                  <a:cubicBezTo>
                    <a:pt x="-11850" y="1687932"/>
                    <a:pt x="3390" y="1554582"/>
                    <a:pt x="14820" y="1460602"/>
                  </a:cubicBezTo>
                  <a:cubicBezTo>
                    <a:pt x="30060" y="1325982"/>
                    <a:pt x="110070" y="1113892"/>
                    <a:pt x="126580" y="980542"/>
                  </a:cubicBezTo>
                  <a:cubicBezTo>
                    <a:pt x="138010" y="887832"/>
                    <a:pt x="106260" y="814172"/>
                    <a:pt x="130390" y="740512"/>
                  </a:cubicBezTo>
                  <a:cubicBezTo>
                    <a:pt x="153250" y="668122"/>
                    <a:pt x="204050" y="610972"/>
                    <a:pt x="266280" y="543662"/>
                  </a:cubicBezTo>
                  <a:cubicBezTo>
                    <a:pt x="353910" y="450952"/>
                    <a:pt x="530440" y="344272"/>
                    <a:pt x="629500" y="254102"/>
                  </a:cubicBezTo>
                  <a:cubicBezTo>
                    <a:pt x="705700" y="184252"/>
                    <a:pt x="739990" y="97892"/>
                    <a:pt x="820000" y="55982"/>
                  </a:cubicBezTo>
                  <a:cubicBezTo>
                    <a:pt x="907630" y="8992"/>
                    <a:pt x="1042250" y="-1168"/>
                    <a:pt x="1143850" y="102"/>
                  </a:cubicBezTo>
                  <a:cubicBezTo>
                    <a:pt x="1234020" y="102"/>
                    <a:pt x="1298790" y="39472"/>
                    <a:pt x="1399120" y="49632"/>
                  </a:cubicBezTo>
                  <a:cubicBezTo>
                    <a:pt x="1540090" y="63602"/>
                    <a:pt x="1750910" y="40742"/>
                    <a:pt x="1910930" y="52172"/>
                  </a:cubicBezTo>
                  <a:cubicBezTo>
                    <a:pt x="2054440" y="61062"/>
                    <a:pt x="2258910" y="26772"/>
                    <a:pt x="2313520" y="104242"/>
                  </a:cubicBezTo>
                  <a:cubicBezTo>
                    <a:pt x="2373210" y="186792"/>
                    <a:pt x="2223350" y="557632"/>
                    <a:pt x="2223350" y="557632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9427845" y="7489507"/>
            <a:ext cx="960120" cy="1940242"/>
            <a:chOff x="0" y="0"/>
            <a:chExt cx="1280160" cy="2586990"/>
          </a:xfrm>
        </p:grpSpPr>
        <p:sp>
          <p:nvSpPr>
            <p:cNvPr id="22" name="Freeform 22"/>
            <p:cNvSpPr/>
            <p:nvPr/>
          </p:nvSpPr>
          <p:spPr>
            <a:xfrm>
              <a:off x="43567" y="49074"/>
              <a:ext cx="1185793" cy="2522557"/>
            </a:xfrm>
            <a:custGeom>
              <a:avLst/>
              <a:gdLst/>
              <a:ahLst/>
              <a:cxnLst/>
              <a:rect l="l" t="t" r="r" b="b"/>
              <a:pathLst>
                <a:path w="1185793" h="2522557">
                  <a:moveTo>
                    <a:pt x="1185793" y="414476"/>
                  </a:moveTo>
                  <a:cubicBezTo>
                    <a:pt x="991483" y="503376"/>
                    <a:pt x="875913" y="479246"/>
                    <a:pt x="812413" y="542746"/>
                  </a:cubicBezTo>
                  <a:cubicBezTo>
                    <a:pt x="713353" y="639266"/>
                    <a:pt x="685413" y="969466"/>
                    <a:pt x="648583" y="1124406"/>
                  </a:cubicBezTo>
                  <a:cubicBezTo>
                    <a:pt x="624453" y="1224736"/>
                    <a:pt x="623183" y="1295856"/>
                    <a:pt x="599053" y="1375866"/>
                  </a:cubicBezTo>
                  <a:cubicBezTo>
                    <a:pt x="576193" y="1455876"/>
                    <a:pt x="529203" y="1524456"/>
                    <a:pt x="506343" y="1604466"/>
                  </a:cubicBezTo>
                  <a:cubicBezTo>
                    <a:pt x="484753" y="1684476"/>
                    <a:pt x="472053" y="1773376"/>
                    <a:pt x="464433" y="1855926"/>
                  </a:cubicBezTo>
                  <a:cubicBezTo>
                    <a:pt x="456813" y="1934666"/>
                    <a:pt x="449193" y="2009596"/>
                    <a:pt x="460623" y="2088336"/>
                  </a:cubicBezTo>
                  <a:cubicBezTo>
                    <a:pt x="473323" y="2170886"/>
                    <a:pt x="529203" y="2266136"/>
                    <a:pt x="541903" y="2338526"/>
                  </a:cubicBezTo>
                  <a:cubicBezTo>
                    <a:pt x="550793" y="2390596"/>
                    <a:pt x="574923" y="2446476"/>
                    <a:pt x="545713" y="2476956"/>
                  </a:cubicBezTo>
                  <a:cubicBezTo>
                    <a:pt x="493643" y="2532836"/>
                    <a:pt x="138043" y="2539186"/>
                    <a:pt x="88513" y="2485846"/>
                  </a:cubicBezTo>
                  <a:cubicBezTo>
                    <a:pt x="60573" y="2456636"/>
                    <a:pt x="108833" y="2396946"/>
                    <a:pt x="101213" y="2344876"/>
                  </a:cubicBezTo>
                  <a:cubicBezTo>
                    <a:pt x="91053" y="2276296"/>
                    <a:pt x="25013" y="2192476"/>
                    <a:pt x="8503" y="2109926"/>
                  </a:cubicBezTo>
                  <a:cubicBezTo>
                    <a:pt x="-6737" y="2026106"/>
                    <a:pt x="2153" y="1933396"/>
                    <a:pt x="7233" y="1847036"/>
                  </a:cubicBezTo>
                  <a:cubicBezTo>
                    <a:pt x="12313" y="1764486"/>
                    <a:pt x="18663" y="1697176"/>
                    <a:pt x="40253" y="1603196"/>
                  </a:cubicBezTo>
                  <a:cubicBezTo>
                    <a:pt x="72003" y="1468576"/>
                    <a:pt x="153283" y="1286966"/>
                    <a:pt x="201543" y="1119326"/>
                  </a:cubicBezTo>
                  <a:cubicBezTo>
                    <a:pt x="252343" y="941526"/>
                    <a:pt x="309493" y="715466"/>
                    <a:pt x="334893" y="563066"/>
                  </a:cubicBezTo>
                  <a:cubicBezTo>
                    <a:pt x="352673" y="460196"/>
                    <a:pt x="320923" y="372566"/>
                    <a:pt x="359023" y="300176"/>
                  </a:cubicBezTo>
                  <a:cubicBezTo>
                    <a:pt x="398393" y="225246"/>
                    <a:pt x="488563" y="163016"/>
                    <a:pt x="569843" y="124916"/>
                  </a:cubicBezTo>
                  <a:cubicBezTo>
                    <a:pt x="653663" y="84276"/>
                    <a:pt x="781933" y="94436"/>
                    <a:pt x="855593" y="67766"/>
                  </a:cubicBezTo>
                  <a:cubicBezTo>
                    <a:pt x="907663" y="49986"/>
                    <a:pt x="939413" y="-10974"/>
                    <a:pt x="978783" y="1726"/>
                  </a:cubicBezTo>
                  <a:cubicBezTo>
                    <a:pt x="1052443" y="24586"/>
                    <a:pt x="1185793" y="414476"/>
                    <a:pt x="1185793" y="414476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7522845" y="7063740"/>
            <a:ext cx="2415540" cy="2071688"/>
            <a:chOff x="0" y="0"/>
            <a:chExt cx="3220720" cy="2762250"/>
          </a:xfrm>
        </p:grpSpPr>
        <p:sp>
          <p:nvSpPr>
            <p:cNvPr id="24" name="Freeform 24"/>
            <p:cNvSpPr/>
            <p:nvPr/>
          </p:nvSpPr>
          <p:spPr>
            <a:xfrm>
              <a:off x="50159" y="46673"/>
              <a:ext cx="3120007" cy="2666387"/>
            </a:xfrm>
            <a:custGeom>
              <a:avLst/>
              <a:gdLst/>
              <a:ahLst/>
              <a:cxnLst/>
              <a:rect l="l" t="t" r="r" b="b"/>
              <a:pathLst>
                <a:path w="3120007" h="2666387">
                  <a:moveTo>
                    <a:pt x="2750191" y="1929447"/>
                  </a:moveTo>
                  <a:cubicBezTo>
                    <a:pt x="2595251" y="1694497"/>
                    <a:pt x="2538101" y="1429067"/>
                    <a:pt x="2465711" y="1303337"/>
                  </a:cubicBezTo>
                  <a:cubicBezTo>
                    <a:pt x="2414911" y="1215707"/>
                    <a:pt x="2361571" y="1161097"/>
                    <a:pt x="2299341" y="1098867"/>
                  </a:cubicBezTo>
                  <a:cubicBezTo>
                    <a:pt x="2234571" y="1035367"/>
                    <a:pt x="2149481" y="987107"/>
                    <a:pt x="2082171" y="927417"/>
                  </a:cubicBezTo>
                  <a:cubicBezTo>
                    <a:pt x="2018671" y="871537"/>
                    <a:pt x="1972951" y="804227"/>
                    <a:pt x="1906911" y="755967"/>
                  </a:cubicBezTo>
                  <a:cubicBezTo>
                    <a:pt x="1839601" y="707707"/>
                    <a:pt x="1762131" y="664527"/>
                    <a:pt x="1680851" y="640397"/>
                  </a:cubicBezTo>
                  <a:cubicBezTo>
                    <a:pt x="1597031" y="614997"/>
                    <a:pt x="1514481" y="628967"/>
                    <a:pt x="1407801" y="608647"/>
                  </a:cubicBezTo>
                  <a:cubicBezTo>
                    <a:pt x="1246511" y="576897"/>
                    <a:pt x="967111" y="457517"/>
                    <a:pt x="814711" y="443547"/>
                  </a:cubicBezTo>
                  <a:cubicBezTo>
                    <a:pt x="722001" y="434657"/>
                    <a:pt x="641991" y="420687"/>
                    <a:pt x="586111" y="461327"/>
                  </a:cubicBezTo>
                  <a:cubicBezTo>
                    <a:pt x="525151" y="505777"/>
                    <a:pt x="502291" y="635317"/>
                    <a:pt x="481971" y="722947"/>
                  </a:cubicBezTo>
                  <a:cubicBezTo>
                    <a:pt x="461651" y="804227"/>
                    <a:pt x="452761" y="882967"/>
                    <a:pt x="457841" y="969327"/>
                  </a:cubicBezTo>
                  <a:cubicBezTo>
                    <a:pt x="462921" y="1065847"/>
                    <a:pt x="485781" y="1161097"/>
                    <a:pt x="521341" y="1271587"/>
                  </a:cubicBezTo>
                  <a:cubicBezTo>
                    <a:pt x="567061" y="1416367"/>
                    <a:pt x="669931" y="1620837"/>
                    <a:pt x="735971" y="1756727"/>
                  </a:cubicBezTo>
                  <a:cubicBezTo>
                    <a:pt x="785501" y="1857057"/>
                    <a:pt x="821061" y="1938337"/>
                    <a:pt x="875671" y="2014537"/>
                  </a:cubicBezTo>
                  <a:cubicBezTo>
                    <a:pt x="926471" y="2084387"/>
                    <a:pt x="996321" y="2160587"/>
                    <a:pt x="1050931" y="2196147"/>
                  </a:cubicBezTo>
                  <a:cubicBezTo>
                    <a:pt x="1085221" y="2219007"/>
                    <a:pt x="1136021" y="2203767"/>
                    <a:pt x="1149991" y="2235517"/>
                  </a:cubicBezTo>
                  <a:cubicBezTo>
                    <a:pt x="1179201" y="2299017"/>
                    <a:pt x="1057281" y="2641917"/>
                    <a:pt x="993781" y="2664777"/>
                  </a:cubicBezTo>
                  <a:cubicBezTo>
                    <a:pt x="956951" y="2676207"/>
                    <a:pt x="920121" y="2624137"/>
                    <a:pt x="874401" y="2591117"/>
                  </a:cubicBezTo>
                  <a:cubicBezTo>
                    <a:pt x="807091" y="2544127"/>
                    <a:pt x="702951" y="2467927"/>
                    <a:pt x="634371" y="2394267"/>
                  </a:cubicBezTo>
                  <a:cubicBezTo>
                    <a:pt x="567061" y="2323147"/>
                    <a:pt x="512451" y="2240597"/>
                    <a:pt x="462921" y="2161857"/>
                  </a:cubicBezTo>
                  <a:cubicBezTo>
                    <a:pt x="417201" y="2088197"/>
                    <a:pt x="389261" y="2008187"/>
                    <a:pt x="348621" y="1934527"/>
                  </a:cubicBezTo>
                  <a:cubicBezTo>
                    <a:pt x="307981" y="1863407"/>
                    <a:pt x="262261" y="1812607"/>
                    <a:pt x="219081" y="1727517"/>
                  </a:cubicBezTo>
                  <a:cubicBezTo>
                    <a:pt x="155581" y="1603057"/>
                    <a:pt x="60331" y="1389697"/>
                    <a:pt x="27311" y="1247457"/>
                  </a:cubicBezTo>
                  <a:cubicBezTo>
                    <a:pt x="641" y="1139507"/>
                    <a:pt x="641" y="1074737"/>
                    <a:pt x="641" y="955357"/>
                  </a:cubicBezTo>
                  <a:cubicBezTo>
                    <a:pt x="641" y="767397"/>
                    <a:pt x="-10789" y="388937"/>
                    <a:pt x="62871" y="231457"/>
                  </a:cubicBezTo>
                  <a:cubicBezTo>
                    <a:pt x="109861" y="133667"/>
                    <a:pt x="183521" y="72707"/>
                    <a:pt x="262261" y="34607"/>
                  </a:cubicBezTo>
                  <a:cubicBezTo>
                    <a:pt x="341001" y="-2223"/>
                    <a:pt x="443871" y="9207"/>
                    <a:pt x="535311" y="4127"/>
                  </a:cubicBezTo>
                  <a:cubicBezTo>
                    <a:pt x="626751" y="-953"/>
                    <a:pt x="723271" y="-2223"/>
                    <a:pt x="813441" y="5397"/>
                  </a:cubicBezTo>
                  <a:cubicBezTo>
                    <a:pt x="898531" y="11747"/>
                    <a:pt x="977271" y="23177"/>
                    <a:pt x="1061091" y="40957"/>
                  </a:cubicBezTo>
                  <a:cubicBezTo>
                    <a:pt x="1151261" y="60007"/>
                    <a:pt x="1249051" y="89217"/>
                    <a:pt x="1335411" y="117157"/>
                  </a:cubicBezTo>
                  <a:cubicBezTo>
                    <a:pt x="1414151" y="142557"/>
                    <a:pt x="1481461" y="178117"/>
                    <a:pt x="1557661" y="197167"/>
                  </a:cubicBezTo>
                  <a:cubicBezTo>
                    <a:pt x="1631321" y="216217"/>
                    <a:pt x="1707521" y="209867"/>
                    <a:pt x="1784991" y="230187"/>
                  </a:cubicBezTo>
                  <a:cubicBezTo>
                    <a:pt x="1870081" y="253047"/>
                    <a:pt x="1951361" y="279717"/>
                    <a:pt x="2044071" y="330517"/>
                  </a:cubicBezTo>
                  <a:cubicBezTo>
                    <a:pt x="2169801" y="400367"/>
                    <a:pt x="2341251" y="540067"/>
                    <a:pt x="2458091" y="635317"/>
                  </a:cubicBezTo>
                  <a:cubicBezTo>
                    <a:pt x="2549531" y="710247"/>
                    <a:pt x="2630811" y="771207"/>
                    <a:pt x="2693041" y="848677"/>
                  </a:cubicBezTo>
                  <a:cubicBezTo>
                    <a:pt x="2750191" y="917257"/>
                    <a:pt x="2785751" y="993457"/>
                    <a:pt x="2826391" y="1068387"/>
                  </a:cubicBezTo>
                  <a:cubicBezTo>
                    <a:pt x="2867031" y="1143317"/>
                    <a:pt x="2906401" y="1220787"/>
                    <a:pt x="2939421" y="1298257"/>
                  </a:cubicBezTo>
                  <a:cubicBezTo>
                    <a:pt x="2971171" y="1374457"/>
                    <a:pt x="2986411" y="1467167"/>
                    <a:pt x="3021971" y="1530667"/>
                  </a:cubicBezTo>
                  <a:cubicBezTo>
                    <a:pt x="3049911" y="1580197"/>
                    <a:pt x="3124841" y="1606867"/>
                    <a:pt x="3119761" y="1652587"/>
                  </a:cubicBezTo>
                  <a:cubicBezTo>
                    <a:pt x="3109601" y="1731327"/>
                    <a:pt x="2750191" y="1929447"/>
                    <a:pt x="2750191" y="1929447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5753100" y="4703445"/>
            <a:ext cx="2060258" cy="5233035"/>
            <a:chOff x="0" y="0"/>
            <a:chExt cx="2747010" cy="6977380"/>
          </a:xfrm>
        </p:grpSpPr>
        <p:sp>
          <p:nvSpPr>
            <p:cNvPr id="26" name="Freeform 26"/>
            <p:cNvSpPr/>
            <p:nvPr/>
          </p:nvSpPr>
          <p:spPr>
            <a:xfrm>
              <a:off x="49988" y="50412"/>
              <a:ext cx="2654708" cy="6877435"/>
            </a:xfrm>
            <a:custGeom>
              <a:avLst/>
              <a:gdLst/>
              <a:ahLst/>
              <a:cxnLst/>
              <a:rect l="l" t="t" r="r" b="b"/>
              <a:pathLst>
                <a:path w="2654708" h="6877435">
                  <a:moveTo>
                    <a:pt x="812" y="1481208"/>
                  </a:moveTo>
                  <a:cubicBezTo>
                    <a:pt x="21132" y="1154818"/>
                    <a:pt x="64312" y="1062108"/>
                    <a:pt x="116382" y="982098"/>
                  </a:cubicBezTo>
                  <a:cubicBezTo>
                    <a:pt x="170992" y="897008"/>
                    <a:pt x="247192" y="818268"/>
                    <a:pt x="324662" y="745878"/>
                  </a:cubicBezTo>
                  <a:cubicBezTo>
                    <a:pt x="404672" y="670948"/>
                    <a:pt x="508812" y="607448"/>
                    <a:pt x="590092" y="543948"/>
                  </a:cubicBezTo>
                  <a:cubicBezTo>
                    <a:pt x="659942" y="489338"/>
                    <a:pt x="718362" y="437268"/>
                    <a:pt x="784402" y="386468"/>
                  </a:cubicBezTo>
                  <a:cubicBezTo>
                    <a:pt x="849172" y="335668"/>
                    <a:pt x="916482" y="288678"/>
                    <a:pt x="983792" y="237878"/>
                  </a:cubicBezTo>
                  <a:cubicBezTo>
                    <a:pt x="1053642" y="185808"/>
                    <a:pt x="1118412" y="110878"/>
                    <a:pt x="1195882" y="76588"/>
                  </a:cubicBezTo>
                  <a:cubicBezTo>
                    <a:pt x="1272082" y="43568"/>
                    <a:pt x="1360982" y="38488"/>
                    <a:pt x="1443532" y="30868"/>
                  </a:cubicBezTo>
                  <a:cubicBezTo>
                    <a:pt x="1527352" y="21978"/>
                    <a:pt x="1623872" y="33408"/>
                    <a:pt x="1697532" y="27058"/>
                  </a:cubicBezTo>
                  <a:cubicBezTo>
                    <a:pt x="1754682" y="21978"/>
                    <a:pt x="1842312" y="-3422"/>
                    <a:pt x="1847392" y="388"/>
                  </a:cubicBezTo>
                  <a:cubicBezTo>
                    <a:pt x="1848662" y="1658"/>
                    <a:pt x="1847392" y="1658"/>
                    <a:pt x="1848662" y="2928"/>
                  </a:cubicBezTo>
                  <a:cubicBezTo>
                    <a:pt x="1849932" y="23248"/>
                    <a:pt x="1948992" y="369958"/>
                    <a:pt x="1893112" y="443618"/>
                  </a:cubicBezTo>
                  <a:cubicBezTo>
                    <a:pt x="1851202" y="498228"/>
                    <a:pt x="1730552" y="479178"/>
                    <a:pt x="1648002" y="484258"/>
                  </a:cubicBezTo>
                  <a:cubicBezTo>
                    <a:pt x="1565452" y="489338"/>
                    <a:pt x="1476552" y="452508"/>
                    <a:pt x="1399082" y="472828"/>
                  </a:cubicBezTo>
                  <a:cubicBezTo>
                    <a:pt x="1317802" y="493148"/>
                    <a:pt x="1242872" y="559188"/>
                    <a:pt x="1173022" y="611258"/>
                  </a:cubicBezTo>
                  <a:cubicBezTo>
                    <a:pt x="1105712" y="660788"/>
                    <a:pt x="1052372" y="716668"/>
                    <a:pt x="986332" y="775088"/>
                  </a:cubicBezTo>
                  <a:cubicBezTo>
                    <a:pt x="913942" y="839858"/>
                    <a:pt x="835202" y="922408"/>
                    <a:pt x="756462" y="979558"/>
                  </a:cubicBezTo>
                  <a:cubicBezTo>
                    <a:pt x="682802" y="1032898"/>
                    <a:pt x="581202" y="1046868"/>
                    <a:pt x="530402" y="1112908"/>
                  </a:cubicBezTo>
                  <a:cubicBezTo>
                    <a:pt x="479602" y="1180218"/>
                    <a:pt x="478332" y="1298328"/>
                    <a:pt x="458012" y="1387228"/>
                  </a:cubicBezTo>
                  <a:cubicBezTo>
                    <a:pt x="438962" y="1468508"/>
                    <a:pt x="409752" y="1540898"/>
                    <a:pt x="412292" y="1624718"/>
                  </a:cubicBezTo>
                  <a:cubicBezTo>
                    <a:pt x="416102" y="1722508"/>
                    <a:pt x="456742" y="1841888"/>
                    <a:pt x="492302" y="1937138"/>
                  </a:cubicBezTo>
                  <a:cubicBezTo>
                    <a:pt x="524052" y="2023498"/>
                    <a:pt x="564692" y="2100968"/>
                    <a:pt x="609142" y="2174628"/>
                  </a:cubicBezTo>
                  <a:cubicBezTo>
                    <a:pt x="651052" y="2245748"/>
                    <a:pt x="701852" y="2306708"/>
                    <a:pt x="748842" y="2372748"/>
                  </a:cubicBezTo>
                  <a:cubicBezTo>
                    <a:pt x="797102" y="2440058"/>
                    <a:pt x="854252" y="2506098"/>
                    <a:pt x="893622" y="2577218"/>
                  </a:cubicBezTo>
                  <a:cubicBezTo>
                    <a:pt x="930452" y="2647068"/>
                    <a:pt x="960932" y="2706758"/>
                    <a:pt x="977442" y="2795658"/>
                  </a:cubicBezTo>
                  <a:cubicBezTo>
                    <a:pt x="1001572" y="2920118"/>
                    <a:pt x="977442" y="3130938"/>
                    <a:pt x="977442" y="3261748"/>
                  </a:cubicBezTo>
                  <a:cubicBezTo>
                    <a:pt x="977442" y="3355728"/>
                    <a:pt x="977442" y="3424308"/>
                    <a:pt x="977442" y="3506858"/>
                  </a:cubicBezTo>
                  <a:cubicBezTo>
                    <a:pt x="977442" y="3591948"/>
                    <a:pt x="977442" y="3678308"/>
                    <a:pt x="977442" y="3763398"/>
                  </a:cubicBezTo>
                  <a:cubicBezTo>
                    <a:pt x="977442" y="3847218"/>
                    <a:pt x="977442" y="3929768"/>
                    <a:pt x="977442" y="4012318"/>
                  </a:cubicBezTo>
                  <a:cubicBezTo>
                    <a:pt x="977442" y="4092328"/>
                    <a:pt x="973632" y="4169798"/>
                    <a:pt x="977442" y="4251078"/>
                  </a:cubicBezTo>
                  <a:cubicBezTo>
                    <a:pt x="981252" y="4336168"/>
                    <a:pt x="981252" y="4426338"/>
                    <a:pt x="1000302" y="4511428"/>
                  </a:cubicBezTo>
                  <a:cubicBezTo>
                    <a:pt x="1019352" y="4597788"/>
                    <a:pt x="1037132" y="4714628"/>
                    <a:pt x="1094282" y="4765428"/>
                  </a:cubicBezTo>
                  <a:cubicBezTo>
                    <a:pt x="1147622" y="4813688"/>
                    <a:pt x="1245412" y="4797178"/>
                    <a:pt x="1319072" y="4821308"/>
                  </a:cubicBezTo>
                  <a:cubicBezTo>
                    <a:pt x="1394002" y="4845438"/>
                    <a:pt x="1490522" y="4867028"/>
                    <a:pt x="1541322" y="4910208"/>
                  </a:cubicBezTo>
                  <a:cubicBezTo>
                    <a:pt x="1580692" y="4944498"/>
                    <a:pt x="1603552" y="5042288"/>
                    <a:pt x="1617522" y="5038478"/>
                  </a:cubicBezTo>
                  <a:cubicBezTo>
                    <a:pt x="1632762" y="5034668"/>
                    <a:pt x="1613712" y="4926718"/>
                    <a:pt x="1625142" y="4861948"/>
                  </a:cubicBezTo>
                  <a:cubicBezTo>
                    <a:pt x="1639112" y="4780668"/>
                    <a:pt x="1667052" y="4673988"/>
                    <a:pt x="1708962" y="4588898"/>
                  </a:cubicBezTo>
                  <a:cubicBezTo>
                    <a:pt x="1750872" y="4503808"/>
                    <a:pt x="1811832" y="4413638"/>
                    <a:pt x="1879142" y="4351408"/>
                  </a:cubicBezTo>
                  <a:cubicBezTo>
                    <a:pt x="1942642" y="4292988"/>
                    <a:pt x="2046782" y="4284098"/>
                    <a:pt x="2096312" y="4223138"/>
                  </a:cubicBezTo>
                  <a:cubicBezTo>
                    <a:pt x="2144572" y="4163448"/>
                    <a:pt x="2161082" y="4059308"/>
                    <a:pt x="2176322" y="3993268"/>
                  </a:cubicBezTo>
                  <a:cubicBezTo>
                    <a:pt x="2187752" y="3945008"/>
                    <a:pt x="2161082" y="3891668"/>
                    <a:pt x="2191562" y="3867538"/>
                  </a:cubicBezTo>
                  <a:cubicBezTo>
                    <a:pt x="2249982" y="3821818"/>
                    <a:pt x="2599232" y="3864998"/>
                    <a:pt x="2644952" y="3924688"/>
                  </a:cubicBezTo>
                  <a:cubicBezTo>
                    <a:pt x="2669082" y="3955168"/>
                    <a:pt x="2642412" y="4000888"/>
                    <a:pt x="2629712" y="4050418"/>
                  </a:cubicBezTo>
                  <a:cubicBezTo>
                    <a:pt x="2608122" y="4130428"/>
                    <a:pt x="2557322" y="4249808"/>
                    <a:pt x="2507792" y="4346328"/>
                  </a:cubicBezTo>
                  <a:cubicBezTo>
                    <a:pt x="2455722" y="4445388"/>
                    <a:pt x="2397302" y="4569848"/>
                    <a:pt x="2321102" y="4635888"/>
                  </a:cubicBezTo>
                  <a:cubicBezTo>
                    <a:pt x="2257602" y="4691768"/>
                    <a:pt x="2142032" y="4681608"/>
                    <a:pt x="2098852" y="4738758"/>
                  </a:cubicBezTo>
                  <a:cubicBezTo>
                    <a:pt x="2056942" y="4792098"/>
                    <a:pt x="2067102" y="4880998"/>
                    <a:pt x="2059482" y="4963548"/>
                  </a:cubicBezTo>
                  <a:cubicBezTo>
                    <a:pt x="2049322" y="5063878"/>
                    <a:pt x="2056942" y="5197228"/>
                    <a:pt x="2049322" y="5300098"/>
                  </a:cubicBezTo>
                  <a:cubicBezTo>
                    <a:pt x="2044242" y="5387728"/>
                    <a:pt x="2006142" y="5466468"/>
                    <a:pt x="2022652" y="5542668"/>
                  </a:cubicBezTo>
                  <a:cubicBezTo>
                    <a:pt x="2039162" y="5621408"/>
                    <a:pt x="2117902" y="5688718"/>
                    <a:pt x="2154732" y="5763648"/>
                  </a:cubicBezTo>
                  <a:cubicBezTo>
                    <a:pt x="2190292" y="5834768"/>
                    <a:pt x="2206802" y="5904618"/>
                    <a:pt x="2241092" y="5978278"/>
                  </a:cubicBezTo>
                  <a:cubicBezTo>
                    <a:pt x="2277922" y="6060828"/>
                    <a:pt x="2335072" y="6149728"/>
                    <a:pt x="2373172" y="6233548"/>
                  </a:cubicBezTo>
                  <a:cubicBezTo>
                    <a:pt x="2407462" y="6309748"/>
                    <a:pt x="2444292" y="6379598"/>
                    <a:pt x="2460802" y="6459608"/>
                  </a:cubicBezTo>
                  <a:cubicBezTo>
                    <a:pt x="2478582" y="6543428"/>
                    <a:pt x="2512872" y="6656458"/>
                    <a:pt x="2470962" y="6723768"/>
                  </a:cubicBezTo>
                  <a:cubicBezTo>
                    <a:pt x="2420162" y="6803778"/>
                    <a:pt x="2183942" y="6888868"/>
                    <a:pt x="2125522" y="6876168"/>
                  </a:cubicBezTo>
                  <a:cubicBezTo>
                    <a:pt x="2101392" y="6871088"/>
                    <a:pt x="2092502" y="6830448"/>
                    <a:pt x="2082342" y="6827908"/>
                  </a:cubicBezTo>
                  <a:cubicBezTo>
                    <a:pt x="2077262" y="6826638"/>
                    <a:pt x="2070912" y="6830448"/>
                    <a:pt x="2070912" y="6830448"/>
                  </a:cubicBezTo>
                  <a:cubicBezTo>
                    <a:pt x="2070912" y="6830448"/>
                    <a:pt x="2053132" y="6830448"/>
                    <a:pt x="2044242" y="6830448"/>
                  </a:cubicBezTo>
                  <a:cubicBezTo>
                    <a:pt x="2034082" y="6831718"/>
                    <a:pt x="2016302" y="6831718"/>
                    <a:pt x="2016302" y="6831718"/>
                  </a:cubicBezTo>
                  <a:cubicBezTo>
                    <a:pt x="2016302" y="6831718"/>
                    <a:pt x="1998522" y="6827908"/>
                    <a:pt x="1989632" y="6825368"/>
                  </a:cubicBezTo>
                  <a:cubicBezTo>
                    <a:pt x="1980742" y="6822828"/>
                    <a:pt x="1962962" y="6819018"/>
                    <a:pt x="1962962" y="6819018"/>
                  </a:cubicBezTo>
                  <a:cubicBezTo>
                    <a:pt x="1961692" y="6819018"/>
                    <a:pt x="1946452" y="6811398"/>
                    <a:pt x="1937562" y="6806318"/>
                  </a:cubicBezTo>
                  <a:cubicBezTo>
                    <a:pt x="1929942" y="6802508"/>
                    <a:pt x="1913432" y="6794888"/>
                    <a:pt x="1913432" y="6794888"/>
                  </a:cubicBezTo>
                  <a:cubicBezTo>
                    <a:pt x="1913432" y="6794888"/>
                    <a:pt x="1912162" y="6792348"/>
                    <a:pt x="1912162" y="6791078"/>
                  </a:cubicBezTo>
                  <a:cubicBezTo>
                    <a:pt x="1909622" y="6789808"/>
                    <a:pt x="1905812" y="6792348"/>
                    <a:pt x="1902002" y="6789808"/>
                  </a:cubicBezTo>
                  <a:cubicBezTo>
                    <a:pt x="1877872" y="6773298"/>
                    <a:pt x="1780082" y="6618358"/>
                    <a:pt x="1739442" y="6528188"/>
                  </a:cubicBezTo>
                  <a:cubicBezTo>
                    <a:pt x="1702612" y="6441828"/>
                    <a:pt x="1688642" y="6351658"/>
                    <a:pt x="1665782" y="6260218"/>
                  </a:cubicBezTo>
                  <a:cubicBezTo>
                    <a:pt x="1641652" y="6167508"/>
                    <a:pt x="1617522" y="6069718"/>
                    <a:pt x="1601012" y="5974468"/>
                  </a:cubicBezTo>
                  <a:cubicBezTo>
                    <a:pt x="1584502" y="5879218"/>
                    <a:pt x="1599742" y="5767458"/>
                    <a:pt x="1567992" y="5688718"/>
                  </a:cubicBezTo>
                  <a:cubicBezTo>
                    <a:pt x="1541322" y="5622678"/>
                    <a:pt x="1486712" y="5583308"/>
                    <a:pt x="1443532" y="5526158"/>
                  </a:cubicBezTo>
                  <a:cubicBezTo>
                    <a:pt x="1397812" y="5462658"/>
                    <a:pt x="1364792" y="5378838"/>
                    <a:pt x="1302562" y="5326768"/>
                  </a:cubicBezTo>
                  <a:cubicBezTo>
                    <a:pt x="1236522" y="5270888"/>
                    <a:pt x="1129842" y="5258188"/>
                    <a:pt x="1049832" y="5209928"/>
                  </a:cubicBezTo>
                  <a:cubicBezTo>
                    <a:pt x="967282" y="5161668"/>
                    <a:pt x="880922" y="5105788"/>
                    <a:pt x="816152" y="5037208"/>
                  </a:cubicBezTo>
                  <a:cubicBezTo>
                    <a:pt x="752652" y="4969898"/>
                    <a:pt x="706932" y="4882268"/>
                    <a:pt x="665022" y="4804798"/>
                  </a:cubicBezTo>
                  <a:cubicBezTo>
                    <a:pt x="625652" y="4733678"/>
                    <a:pt x="591362" y="4667638"/>
                    <a:pt x="567232" y="4592708"/>
                  </a:cubicBezTo>
                  <a:cubicBezTo>
                    <a:pt x="543102" y="4513968"/>
                    <a:pt x="529132" y="4427608"/>
                    <a:pt x="521512" y="4343788"/>
                  </a:cubicBezTo>
                  <a:cubicBezTo>
                    <a:pt x="512622" y="4259968"/>
                    <a:pt x="520242" y="4173608"/>
                    <a:pt x="520242" y="4092328"/>
                  </a:cubicBezTo>
                  <a:cubicBezTo>
                    <a:pt x="520242" y="4013588"/>
                    <a:pt x="520242" y="3941198"/>
                    <a:pt x="520242" y="3861188"/>
                  </a:cubicBezTo>
                  <a:cubicBezTo>
                    <a:pt x="520242" y="3777368"/>
                    <a:pt x="520242" y="3685928"/>
                    <a:pt x="520242" y="3602108"/>
                  </a:cubicBezTo>
                  <a:cubicBezTo>
                    <a:pt x="520242" y="3522098"/>
                    <a:pt x="520242" y="3448438"/>
                    <a:pt x="520242" y="3369698"/>
                  </a:cubicBezTo>
                  <a:cubicBezTo>
                    <a:pt x="520242" y="3288418"/>
                    <a:pt x="520242" y="3204598"/>
                    <a:pt x="520242" y="3123318"/>
                  </a:cubicBezTo>
                  <a:cubicBezTo>
                    <a:pt x="520242" y="3045848"/>
                    <a:pt x="538022" y="2967108"/>
                    <a:pt x="520242" y="2893448"/>
                  </a:cubicBezTo>
                  <a:cubicBezTo>
                    <a:pt x="501192" y="2817248"/>
                    <a:pt x="450392" y="2743588"/>
                    <a:pt x="405942" y="2671198"/>
                  </a:cubicBezTo>
                  <a:cubicBezTo>
                    <a:pt x="358952" y="2596268"/>
                    <a:pt x="290372" y="2525148"/>
                    <a:pt x="243382" y="2450218"/>
                  </a:cubicBezTo>
                  <a:cubicBezTo>
                    <a:pt x="198932" y="2379098"/>
                    <a:pt x="157022" y="2310518"/>
                    <a:pt x="126542" y="2231778"/>
                  </a:cubicBezTo>
                  <a:cubicBezTo>
                    <a:pt x="93522" y="2149228"/>
                    <a:pt x="77012" y="2052708"/>
                    <a:pt x="56692" y="1965078"/>
                  </a:cubicBezTo>
                  <a:cubicBezTo>
                    <a:pt x="36372" y="1879988"/>
                    <a:pt x="14782" y="1797438"/>
                    <a:pt x="5892" y="1714888"/>
                  </a:cubicBezTo>
                  <a:cubicBezTo>
                    <a:pt x="-2998" y="1636148"/>
                    <a:pt x="812" y="1481208"/>
                    <a:pt x="812" y="1481208"/>
                  </a:cubicBezTo>
                  <a:moveTo>
                    <a:pt x="1893112" y="443618"/>
                  </a:moveTo>
                  <a:cubicBezTo>
                    <a:pt x="1903272" y="443618"/>
                    <a:pt x="1895652" y="456318"/>
                    <a:pt x="1894382" y="456318"/>
                  </a:cubicBezTo>
                  <a:cubicBezTo>
                    <a:pt x="1894382" y="456318"/>
                    <a:pt x="1894382" y="455048"/>
                    <a:pt x="1894382" y="453778"/>
                  </a:cubicBezTo>
                  <a:cubicBezTo>
                    <a:pt x="1894382" y="451238"/>
                    <a:pt x="1893112" y="443618"/>
                    <a:pt x="1893112" y="443618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27" name="Freeform 27"/>
          <p:cNvSpPr/>
          <p:nvPr/>
        </p:nvSpPr>
        <p:spPr>
          <a:xfrm rot="4003935">
            <a:off x="3108312" y="5192008"/>
            <a:ext cx="2947650" cy="2310220"/>
          </a:xfrm>
          <a:custGeom>
            <a:avLst/>
            <a:gdLst/>
            <a:ahLst/>
            <a:cxnLst/>
            <a:rect l="l" t="t" r="r" b="b"/>
            <a:pathLst>
              <a:path w="2947650" h="2310220">
                <a:moveTo>
                  <a:pt x="0" y="0"/>
                </a:moveTo>
                <a:lnTo>
                  <a:pt x="2947650" y="0"/>
                </a:lnTo>
                <a:lnTo>
                  <a:pt x="2947650" y="2310220"/>
                </a:lnTo>
                <a:lnTo>
                  <a:pt x="0" y="2310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646045" y="969749"/>
            <a:ext cx="1299591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Testhőmérksékletben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megkülömböztetjük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55694" y="5741034"/>
            <a:ext cx="8041931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5D90F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mag hőmérsékletet</a:t>
            </a:r>
            <a:r>
              <a:rPr lang="en-US" sz="4299">
                <a:solidFill>
                  <a:srgbClr val="EF330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483" y="570600"/>
            <a:ext cx="17679033" cy="9145801"/>
            <a:chOff x="0" y="0"/>
            <a:chExt cx="4656206" cy="24087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6206" cy="2408771"/>
            </a:xfrm>
            <a:custGeom>
              <a:avLst/>
              <a:gdLst/>
              <a:ahLst/>
              <a:cxnLst/>
              <a:rect l="l" t="t" r="r" b="b"/>
              <a:pathLst>
                <a:path w="4656206" h="2408771">
                  <a:moveTo>
                    <a:pt x="22334" y="0"/>
                  </a:moveTo>
                  <a:lnTo>
                    <a:pt x="4633873" y="0"/>
                  </a:lnTo>
                  <a:cubicBezTo>
                    <a:pt x="4639796" y="0"/>
                    <a:pt x="4645477" y="2353"/>
                    <a:pt x="4649665" y="6541"/>
                  </a:cubicBezTo>
                  <a:cubicBezTo>
                    <a:pt x="4653854" y="10730"/>
                    <a:pt x="4656206" y="16410"/>
                    <a:pt x="4656206" y="22334"/>
                  </a:cubicBezTo>
                  <a:lnTo>
                    <a:pt x="4656206" y="2386437"/>
                  </a:lnTo>
                  <a:cubicBezTo>
                    <a:pt x="4656206" y="2392360"/>
                    <a:pt x="4653854" y="2398041"/>
                    <a:pt x="4649665" y="2402229"/>
                  </a:cubicBezTo>
                  <a:cubicBezTo>
                    <a:pt x="4645477" y="2406418"/>
                    <a:pt x="4639796" y="2408771"/>
                    <a:pt x="4633873" y="2408771"/>
                  </a:cubicBezTo>
                  <a:lnTo>
                    <a:pt x="22334" y="2408771"/>
                  </a:lnTo>
                  <a:cubicBezTo>
                    <a:pt x="16410" y="2408771"/>
                    <a:pt x="10730" y="2406418"/>
                    <a:pt x="6541" y="2402229"/>
                  </a:cubicBezTo>
                  <a:cubicBezTo>
                    <a:pt x="2353" y="2398041"/>
                    <a:pt x="0" y="2392360"/>
                    <a:pt x="0" y="2386437"/>
                  </a:cubicBezTo>
                  <a:lnTo>
                    <a:pt x="0" y="22334"/>
                  </a:lnTo>
                  <a:cubicBezTo>
                    <a:pt x="0" y="16410"/>
                    <a:pt x="2353" y="10730"/>
                    <a:pt x="6541" y="6541"/>
                  </a:cubicBezTo>
                  <a:cubicBezTo>
                    <a:pt x="10730" y="2353"/>
                    <a:pt x="16410" y="0"/>
                    <a:pt x="2233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56206" cy="24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95832" y="1838746"/>
            <a:ext cx="13559427" cy="6097770"/>
          </a:xfrm>
          <a:custGeom>
            <a:avLst/>
            <a:gdLst/>
            <a:ahLst/>
            <a:cxnLst/>
            <a:rect l="l" t="t" r="r" b="b"/>
            <a:pathLst>
              <a:path w="13559427" h="6097770">
                <a:moveTo>
                  <a:pt x="0" y="0"/>
                </a:moveTo>
                <a:lnTo>
                  <a:pt x="13559427" y="0"/>
                </a:lnTo>
                <a:lnTo>
                  <a:pt x="13559427" y="6097770"/>
                </a:lnTo>
                <a:lnTo>
                  <a:pt x="0" y="6097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571" y="2653134"/>
            <a:ext cx="2786901" cy="6197147"/>
          </a:xfrm>
          <a:custGeom>
            <a:avLst/>
            <a:gdLst/>
            <a:ahLst/>
            <a:cxnLst/>
            <a:rect l="l" t="t" r="r" b="b"/>
            <a:pathLst>
              <a:path w="2786901" h="6197147">
                <a:moveTo>
                  <a:pt x="0" y="0"/>
                </a:moveTo>
                <a:lnTo>
                  <a:pt x="2786900" y="0"/>
                </a:lnTo>
                <a:lnTo>
                  <a:pt x="2786900" y="6197147"/>
                </a:lnTo>
                <a:lnTo>
                  <a:pt x="0" y="6197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65458" y="4165069"/>
            <a:ext cx="8022542" cy="6097770"/>
          </a:xfrm>
          <a:custGeom>
            <a:avLst/>
            <a:gdLst/>
            <a:ahLst/>
            <a:cxnLst/>
            <a:rect l="l" t="t" r="r" b="b"/>
            <a:pathLst>
              <a:path w="8022542" h="6097770">
                <a:moveTo>
                  <a:pt x="0" y="0"/>
                </a:moveTo>
                <a:lnTo>
                  <a:pt x="8022542" y="0"/>
                </a:lnTo>
                <a:lnTo>
                  <a:pt x="8022542" y="6097769"/>
                </a:lnTo>
                <a:lnTo>
                  <a:pt x="0" y="609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901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32741" y="969749"/>
            <a:ext cx="14422517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köppenyhőmérséklet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meghatározása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8134" y="503290"/>
            <a:ext cx="17450310" cy="8755010"/>
            <a:chOff x="0" y="0"/>
            <a:chExt cx="4595966" cy="23058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966" cy="2305846"/>
            </a:xfrm>
            <a:custGeom>
              <a:avLst/>
              <a:gdLst/>
              <a:ahLst/>
              <a:cxnLst/>
              <a:rect l="l" t="t" r="r" b="b"/>
              <a:pathLst>
                <a:path w="4595966" h="2305846">
                  <a:moveTo>
                    <a:pt x="22626" y="0"/>
                  </a:moveTo>
                  <a:lnTo>
                    <a:pt x="4573340" y="0"/>
                  </a:lnTo>
                  <a:cubicBezTo>
                    <a:pt x="4585836" y="0"/>
                    <a:pt x="4595966" y="10130"/>
                    <a:pt x="4595966" y="22626"/>
                  </a:cubicBezTo>
                  <a:lnTo>
                    <a:pt x="4595966" y="2283220"/>
                  </a:lnTo>
                  <a:cubicBezTo>
                    <a:pt x="4595966" y="2295716"/>
                    <a:pt x="4585836" y="2305846"/>
                    <a:pt x="4573340" y="2305846"/>
                  </a:cubicBezTo>
                  <a:lnTo>
                    <a:pt x="22626" y="2305846"/>
                  </a:lnTo>
                  <a:cubicBezTo>
                    <a:pt x="10130" y="2305846"/>
                    <a:pt x="0" y="2295716"/>
                    <a:pt x="0" y="2283220"/>
                  </a:cubicBezTo>
                  <a:lnTo>
                    <a:pt x="0" y="22626"/>
                  </a:lnTo>
                  <a:cubicBezTo>
                    <a:pt x="0" y="10130"/>
                    <a:pt x="10130" y="0"/>
                    <a:pt x="22626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966" cy="2343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01193" y="5875965"/>
            <a:ext cx="14552011" cy="8603876"/>
          </a:xfrm>
          <a:custGeom>
            <a:avLst/>
            <a:gdLst/>
            <a:ahLst/>
            <a:cxnLst/>
            <a:rect l="l" t="t" r="r" b="b"/>
            <a:pathLst>
              <a:path w="14552011" h="8603876">
                <a:moveTo>
                  <a:pt x="0" y="0"/>
                </a:moveTo>
                <a:lnTo>
                  <a:pt x="14552011" y="0"/>
                </a:lnTo>
                <a:lnTo>
                  <a:pt x="14552011" y="8603876"/>
                </a:lnTo>
                <a:lnTo>
                  <a:pt x="0" y="8603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344314" y="5743575"/>
            <a:ext cx="13613008" cy="8048691"/>
          </a:xfrm>
          <a:custGeom>
            <a:avLst/>
            <a:gdLst/>
            <a:ahLst/>
            <a:cxnLst/>
            <a:rect l="l" t="t" r="r" b="b"/>
            <a:pathLst>
              <a:path w="13613008" h="8048691">
                <a:moveTo>
                  <a:pt x="13613008" y="0"/>
                </a:moveTo>
                <a:lnTo>
                  <a:pt x="0" y="0"/>
                </a:lnTo>
                <a:lnTo>
                  <a:pt x="0" y="8048691"/>
                </a:lnTo>
                <a:lnTo>
                  <a:pt x="13613008" y="8048691"/>
                </a:lnTo>
                <a:lnTo>
                  <a:pt x="136130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01712" y="3963035"/>
            <a:ext cx="1655758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azt az állapotot írja le, amikor a szervezet hőtermelése és hőleadása kiegyensúlyozott, és a testhőmérséklet az adott fajra jellemző optimális tartományban van ezt euthermiának nevezzük.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92298" y="6242728"/>
            <a:ext cx="1373056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Az agyban a hipotalamusz a szervezet „hőközpontja”, mely a hőtermelés-hőleadás arányt átmenetileg megváltoztathatja.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6582" y="1144642"/>
            <a:ext cx="996648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9B61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Testhőmérséklet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504" y="463777"/>
            <a:ext cx="15102469" cy="9359447"/>
            <a:chOff x="0" y="0"/>
            <a:chExt cx="3977605" cy="24650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7605" cy="2465039"/>
            </a:xfrm>
            <a:custGeom>
              <a:avLst/>
              <a:gdLst/>
              <a:ahLst/>
              <a:cxnLst/>
              <a:rect l="l" t="t" r="r" b="b"/>
              <a:pathLst>
                <a:path w="3977605" h="2465039">
                  <a:moveTo>
                    <a:pt x="26144" y="0"/>
                  </a:moveTo>
                  <a:lnTo>
                    <a:pt x="3951461" y="0"/>
                  </a:lnTo>
                  <a:cubicBezTo>
                    <a:pt x="3958395" y="0"/>
                    <a:pt x="3965044" y="2754"/>
                    <a:pt x="3969948" y="7657"/>
                  </a:cubicBezTo>
                  <a:cubicBezTo>
                    <a:pt x="3974850" y="12560"/>
                    <a:pt x="3977605" y="19210"/>
                    <a:pt x="3977605" y="26144"/>
                  </a:cubicBezTo>
                  <a:lnTo>
                    <a:pt x="3977605" y="2438896"/>
                  </a:lnTo>
                  <a:cubicBezTo>
                    <a:pt x="3977605" y="2445829"/>
                    <a:pt x="3974850" y="2452479"/>
                    <a:pt x="3969948" y="2457382"/>
                  </a:cubicBezTo>
                  <a:cubicBezTo>
                    <a:pt x="3965044" y="2462285"/>
                    <a:pt x="3958395" y="2465039"/>
                    <a:pt x="3951461" y="2465039"/>
                  </a:cubicBezTo>
                  <a:lnTo>
                    <a:pt x="26144" y="2465039"/>
                  </a:lnTo>
                  <a:cubicBezTo>
                    <a:pt x="19210" y="2465039"/>
                    <a:pt x="12560" y="2462285"/>
                    <a:pt x="7657" y="2457382"/>
                  </a:cubicBezTo>
                  <a:cubicBezTo>
                    <a:pt x="2754" y="2452479"/>
                    <a:pt x="0" y="2445829"/>
                    <a:pt x="0" y="2438896"/>
                  </a:cubicBezTo>
                  <a:lnTo>
                    <a:pt x="0" y="26144"/>
                  </a:lnTo>
                  <a:cubicBezTo>
                    <a:pt x="0" y="19210"/>
                    <a:pt x="2754" y="12560"/>
                    <a:pt x="7657" y="7657"/>
                  </a:cubicBezTo>
                  <a:cubicBezTo>
                    <a:pt x="12560" y="2754"/>
                    <a:pt x="19210" y="0"/>
                    <a:pt x="26144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77605" cy="2503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66572" y="1154012"/>
            <a:ext cx="1115485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LÁZ- febris, pyrexia</a:t>
            </a:r>
          </a:p>
        </p:txBody>
      </p:sp>
      <p:sp>
        <p:nvSpPr>
          <p:cNvPr id="7" name="Freeform 7"/>
          <p:cNvSpPr/>
          <p:nvPr/>
        </p:nvSpPr>
        <p:spPr>
          <a:xfrm>
            <a:off x="-1825828" y="6401029"/>
            <a:ext cx="14552011" cy="8603876"/>
          </a:xfrm>
          <a:custGeom>
            <a:avLst/>
            <a:gdLst/>
            <a:ahLst/>
            <a:cxnLst/>
            <a:rect l="l" t="t" r="r" b="b"/>
            <a:pathLst>
              <a:path w="14552011" h="8603876">
                <a:moveTo>
                  <a:pt x="0" y="0"/>
                </a:moveTo>
                <a:lnTo>
                  <a:pt x="14552010" y="0"/>
                </a:lnTo>
                <a:lnTo>
                  <a:pt x="14552010" y="8603877"/>
                </a:lnTo>
                <a:lnTo>
                  <a:pt x="0" y="860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245605" y="6956214"/>
            <a:ext cx="13613008" cy="8048691"/>
          </a:xfrm>
          <a:custGeom>
            <a:avLst/>
            <a:gdLst/>
            <a:ahLst/>
            <a:cxnLst/>
            <a:rect l="l" t="t" r="r" b="b"/>
            <a:pathLst>
              <a:path w="13613008" h="8048691">
                <a:moveTo>
                  <a:pt x="13613008" y="0"/>
                </a:moveTo>
                <a:lnTo>
                  <a:pt x="0" y="0"/>
                </a:lnTo>
                <a:lnTo>
                  <a:pt x="0" y="8048692"/>
                </a:lnTo>
                <a:lnTo>
                  <a:pt x="13613008" y="8048692"/>
                </a:lnTo>
                <a:lnTo>
                  <a:pt x="136130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399308" flipH="1">
            <a:off x="11275598" y="-4589632"/>
            <a:ext cx="10591663" cy="6262321"/>
          </a:xfrm>
          <a:custGeom>
            <a:avLst/>
            <a:gdLst/>
            <a:ahLst/>
            <a:cxnLst/>
            <a:rect l="l" t="t" r="r" b="b"/>
            <a:pathLst>
              <a:path w="10591663" h="6262321">
                <a:moveTo>
                  <a:pt x="10591663" y="0"/>
                </a:moveTo>
                <a:lnTo>
                  <a:pt x="0" y="0"/>
                </a:lnTo>
                <a:lnTo>
                  <a:pt x="0" y="6262321"/>
                </a:lnTo>
                <a:lnTo>
                  <a:pt x="10591663" y="6262321"/>
                </a:lnTo>
                <a:lnTo>
                  <a:pt x="105916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53747">
            <a:off x="-3354095" y="-4456503"/>
            <a:ext cx="10141332" cy="5996063"/>
          </a:xfrm>
          <a:custGeom>
            <a:avLst/>
            <a:gdLst/>
            <a:ahLst/>
            <a:cxnLst/>
            <a:rect l="l" t="t" r="r" b="b"/>
            <a:pathLst>
              <a:path w="10141332" h="5996063">
                <a:moveTo>
                  <a:pt x="0" y="0"/>
                </a:moveTo>
                <a:lnTo>
                  <a:pt x="10141332" y="0"/>
                </a:lnTo>
                <a:lnTo>
                  <a:pt x="10141332" y="5996063"/>
                </a:lnTo>
                <a:lnTo>
                  <a:pt x="0" y="5996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80225">
            <a:off x="579256" y="7136299"/>
            <a:ext cx="1448496" cy="2221336"/>
          </a:xfrm>
          <a:custGeom>
            <a:avLst/>
            <a:gdLst/>
            <a:ahLst/>
            <a:cxnLst/>
            <a:rect l="l" t="t" r="r" b="b"/>
            <a:pathLst>
              <a:path w="1448496" h="2221336">
                <a:moveTo>
                  <a:pt x="0" y="0"/>
                </a:moveTo>
                <a:lnTo>
                  <a:pt x="1448496" y="0"/>
                </a:lnTo>
                <a:lnTo>
                  <a:pt x="1448496" y="2221335"/>
                </a:lnTo>
                <a:lnTo>
                  <a:pt x="0" y="22213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22310">
            <a:off x="15827998" y="1997476"/>
            <a:ext cx="1510125" cy="2315847"/>
          </a:xfrm>
          <a:custGeom>
            <a:avLst/>
            <a:gdLst/>
            <a:ahLst/>
            <a:cxnLst/>
            <a:rect l="l" t="t" r="r" b="b"/>
            <a:pathLst>
              <a:path w="1510125" h="2315847">
                <a:moveTo>
                  <a:pt x="0" y="0"/>
                </a:moveTo>
                <a:lnTo>
                  <a:pt x="1510126" y="0"/>
                </a:lnTo>
                <a:lnTo>
                  <a:pt x="1510126" y="2315848"/>
                </a:lnTo>
                <a:lnTo>
                  <a:pt x="0" y="231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39223" y="7822125"/>
            <a:ext cx="1216139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D90F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Hipotermia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– amikor a testhőmérséklet túl alacsony.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  <a:r>
              <a:rPr lang="en-US" sz="3399" b="1">
                <a:solidFill>
                  <a:srgbClr val="EF330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Hipertermia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amikor túl magas a testhőmérséklet.</a:t>
            </a:r>
          </a:p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2339223" y="2630387"/>
            <a:ext cx="12784051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Kiváltó okai: fertőzések, gyulladások, immunrendszeri betegségek, daganatok, mérgezések és vakcinák után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6209" y="5076825"/>
            <a:ext cx="1535007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9B61D"/>
                </a:solidFill>
                <a:latin typeface="Open Sans"/>
                <a:ea typeface="Open Sans"/>
                <a:cs typeface="Open Sans"/>
                <a:sym typeface="Open Sans"/>
              </a:rPr>
              <a:t>Tünetei: megemelkedett testhőmérséklet, fáradtság, csökkent étvágy, reszketés, gyorsabb légzés, száraz orrtükör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83962" y="3800732"/>
            <a:ext cx="14094574" cy="71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testidegen fehérjék felszívódásának következtében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623"/>
            <a:ext cx="18288000" cy="10266377"/>
          </a:xfrm>
          <a:custGeom>
            <a:avLst/>
            <a:gdLst/>
            <a:ahLst/>
            <a:cxnLst/>
            <a:rect l="l" t="t" r="r" b="b"/>
            <a:pathLst>
              <a:path w="18288000" h="10266377">
                <a:moveTo>
                  <a:pt x="0" y="0"/>
                </a:moveTo>
                <a:lnTo>
                  <a:pt x="18288000" y="0"/>
                </a:lnTo>
                <a:lnTo>
                  <a:pt x="18288000" y="10266377"/>
                </a:lnTo>
                <a:lnTo>
                  <a:pt x="0" y="1026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67" b="-56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1116" y="5977608"/>
            <a:ext cx="13710461" cy="8106310"/>
          </a:xfrm>
          <a:custGeom>
            <a:avLst/>
            <a:gdLst/>
            <a:ahLst/>
            <a:cxnLst/>
            <a:rect l="l" t="t" r="r" b="b"/>
            <a:pathLst>
              <a:path w="13710461" h="8106310">
                <a:moveTo>
                  <a:pt x="0" y="0"/>
                </a:moveTo>
                <a:lnTo>
                  <a:pt x="13710461" y="0"/>
                </a:lnTo>
                <a:lnTo>
                  <a:pt x="13710461" y="8106310"/>
                </a:lnTo>
                <a:lnTo>
                  <a:pt x="0" y="81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114" y="5977608"/>
            <a:ext cx="12825762" cy="7583232"/>
          </a:xfrm>
          <a:custGeom>
            <a:avLst/>
            <a:gdLst/>
            <a:ahLst/>
            <a:cxnLst/>
            <a:rect l="l" t="t" r="r" b="b"/>
            <a:pathLst>
              <a:path w="12825762" h="7583232">
                <a:moveTo>
                  <a:pt x="12825762" y="0"/>
                </a:moveTo>
                <a:lnTo>
                  <a:pt x="0" y="0"/>
                </a:lnTo>
                <a:lnTo>
                  <a:pt x="0" y="7583232"/>
                </a:lnTo>
                <a:lnTo>
                  <a:pt x="12825762" y="7583232"/>
                </a:lnTo>
                <a:lnTo>
                  <a:pt x="128257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151891" y="1714500"/>
            <a:ext cx="20493108" cy="10877686"/>
            <a:chOff x="0" y="0"/>
            <a:chExt cx="5397362" cy="28649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97362" cy="2864905"/>
            </a:xfrm>
            <a:custGeom>
              <a:avLst/>
              <a:gdLst/>
              <a:ahLst/>
              <a:cxnLst/>
              <a:rect l="l" t="t" r="r" b="b"/>
              <a:pathLst>
                <a:path w="5397362" h="2864905">
                  <a:moveTo>
                    <a:pt x="19267" y="0"/>
                  </a:moveTo>
                  <a:lnTo>
                    <a:pt x="5378095" y="0"/>
                  </a:lnTo>
                  <a:cubicBezTo>
                    <a:pt x="5388735" y="0"/>
                    <a:pt x="5397362" y="8626"/>
                    <a:pt x="5397362" y="19267"/>
                  </a:cubicBezTo>
                  <a:lnTo>
                    <a:pt x="5397362" y="2845638"/>
                  </a:lnTo>
                  <a:cubicBezTo>
                    <a:pt x="5397362" y="2856279"/>
                    <a:pt x="5388735" y="2864905"/>
                    <a:pt x="5378095" y="2864905"/>
                  </a:cubicBezTo>
                  <a:lnTo>
                    <a:pt x="19267" y="2864905"/>
                  </a:lnTo>
                  <a:cubicBezTo>
                    <a:pt x="8626" y="2864905"/>
                    <a:pt x="0" y="2856279"/>
                    <a:pt x="0" y="2845638"/>
                  </a:cubicBezTo>
                  <a:lnTo>
                    <a:pt x="0" y="19267"/>
                  </a:lnTo>
                  <a:cubicBezTo>
                    <a:pt x="0" y="8626"/>
                    <a:pt x="8626" y="0"/>
                    <a:pt x="19267" y="0"/>
                  </a:cubicBezTo>
                  <a:close/>
                </a:path>
              </a:pathLst>
            </a:custGeom>
            <a:solidFill>
              <a:srgbClr val="5D90F7"/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397362" cy="2903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395902" flipH="1">
            <a:off x="-6815329" y="-3202538"/>
            <a:ext cx="11263901" cy="6262321"/>
          </a:xfrm>
          <a:custGeom>
            <a:avLst/>
            <a:gdLst/>
            <a:ahLst/>
            <a:cxnLst/>
            <a:rect l="l" t="t" r="r" b="b"/>
            <a:pathLst>
              <a:path w="11263901" h="6262321">
                <a:moveTo>
                  <a:pt x="11263901" y="0"/>
                </a:moveTo>
                <a:lnTo>
                  <a:pt x="0" y="0"/>
                </a:lnTo>
                <a:lnTo>
                  <a:pt x="0" y="6262321"/>
                </a:lnTo>
                <a:lnTo>
                  <a:pt x="11263901" y="6262321"/>
                </a:lnTo>
                <a:lnTo>
                  <a:pt x="11263901" y="0"/>
                </a:lnTo>
                <a:close/>
              </a:path>
            </a:pathLst>
          </a:custGeom>
          <a:blipFill>
            <a:blip r:embed="rId3"/>
            <a:stretch>
              <a:fillRect t="-3173" b="-31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03144" y="1028700"/>
            <a:ext cx="2768106" cy="3618440"/>
          </a:xfrm>
          <a:custGeom>
            <a:avLst/>
            <a:gdLst/>
            <a:ahLst/>
            <a:cxnLst/>
            <a:rect l="l" t="t" r="r" b="b"/>
            <a:pathLst>
              <a:path w="2768106" h="3618440">
                <a:moveTo>
                  <a:pt x="0" y="0"/>
                </a:moveTo>
                <a:lnTo>
                  <a:pt x="2768106" y="0"/>
                </a:lnTo>
                <a:lnTo>
                  <a:pt x="2768106" y="3618440"/>
                </a:lnTo>
                <a:lnTo>
                  <a:pt x="0" y="361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1720" y="5333370"/>
            <a:ext cx="2527415" cy="2721087"/>
          </a:xfrm>
          <a:custGeom>
            <a:avLst/>
            <a:gdLst/>
            <a:ahLst/>
            <a:cxnLst/>
            <a:rect l="l" t="t" r="r" b="b"/>
            <a:pathLst>
              <a:path w="2527415" h="2721087">
                <a:moveTo>
                  <a:pt x="0" y="0"/>
                </a:moveTo>
                <a:lnTo>
                  <a:pt x="2527415" y="0"/>
                </a:lnTo>
                <a:lnTo>
                  <a:pt x="2527415" y="2721087"/>
                </a:lnTo>
                <a:lnTo>
                  <a:pt x="0" y="27210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b="-2384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56179" y="2426134"/>
            <a:ext cx="2565163" cy="2828925"/>
          </a:xfrm>
          <a:custGeom>
            <a:avLst/>
            <a:gdLst/>
            <a:ahLst/>
            <a:cxnLst/>
            <a:rect l="l" t="t" r="r" b="b"/>
            <a:pathLst>
              <a:path w="2565163" h="2828925">
                <a:moveTo>
                  <a:pt x="0" y="0"/>
                </a:moveTo>
                <a:lnTo>
                  <a:pt x="2565164" y="0"/>
                </a:lnTo>
                <a:lnTo>
                  <a:pt x="2565164" y="2828926"/>
                </a:lnTo>
                <a:lnTo>
                  <a:pt x="0" y="2828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450" b="-10450"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7404385" y="6249924"/>
            <a:ext cx="1386195" cy="4542576"/>
          </a:xfrm>
          <a:custGeom>
            <a:avLst/>
            <a:gdLst/>
            <a:ahLst/>
            <a:cxnLst/>
            <a:rect l="l" t="t" r="r" b="b"/>
            <a:pathLst>
              <a:path w="1386195" h="4542576">
                <a:moveTo>
                  <a:pt x="0" y="0"/>
                </a:moveTo>
                <a:lnTo>
                  <a:pt x="1386195" y="0"/>
                </a:lnTo>
                <a:lnTo>
                  <a:pt x="1386195" y="4542576"/>
                </a:lnTo>
                <a:lnTo>
                  <a:pt x="0" y="45425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l="-103109" r="-98378" b="-22667"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5901201" y="4049271"/>
            <a:ext cx="2852882" cy="3534043"/>
          </a:xfrm>
          <a:custGeom>
            <a:avLst/>
            <a:gdLst/>
            <a:ahLst/>
            <a:cxnLst/>
            <a:rect l="l" t="t" r="r" b="b"/>
            <a:pathLst>
              <a:path w="2852882" h="3534043">
                <a:moveTo>
                  <a:pt x="0" y="0"/>
                </a:moveTo>
                <a:lnTo>
                  <a:pt x="2852881" y="0"/>
                </a:lnTo>
                <a:lnTo>
                  <a:pt x="2852881" y="3534043"/>
                </a:lnTo>
                <a:lnTo>
                  <a:pt x="0" y="35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634"/>
            </a:stretch>
          </a:blipFill>
        </p:spPr>
      </p:sp>
      <p:sp>
        <p:nvSpPr>
          <p:cNvPr id="14" name="Freeform 14"/>
          <p:cNvSpPr/>
          <p:nvPr/>
        </p:nvSpPr>
        <p:spPr>
          <a:xfrm rot="1308984">
            <a:off x="8426552" y="4330424"/>
            <a:ext cx="2683416" cy="2813755"/>
          </a:xfrm>
          <a:custGeom>
            <a:avLst/>
            <a:gdLst/>
            <a:ahLst/>
            <a:cxnLst/>
            <a:rect l="l" t="t" r="r" b="b"/>
            <a:pathLst>
              <a:path w="2683416" h="2813755">
                <a:moveTo>
                  <a:pt x="0" y="0"/>
                </a:moveTo>
                <a:lnTo>
                  <a:pt x="2683416" y="0"/>
                </a:lnTo>
                <a:lnTo>
                  <a:pt x="2683416" y="2813755"/>
                </a:lnTo>
                <a:lnTo>
                  <a:pt x="0" y="28137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38" t="-14335" b="-1414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585786" y="265957"/>
            <a:ext cx="18873786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9B61D"/>
                </a:solidFill>
                <a:latin typeface="Negrita Pro"/>
                <a:ea typeface="Negrita Pro"/>
                <a:cs typeface="Negrita Pro"/>
                <a:sym typeface="Negrita Pro"/>
              </a:rPr>
              <a:t>LÁZMÉRÉSHEZ SZÜKSÉGES ESZKÖZÖK</a:t>
            </a:r>
          </a:p>
        </p:txBody>
      </p:sp>
      <p:sp>
        <p:nvSpPr>
          <p:cNvPr id="16" name="Freeform 16"/>
          <p:cNvSpPr/>
          <p:nvPr/>
        </p:nvSpPr>
        <p:spPr>
          <a:xfrm rot="-5400000">
            <a:off x="2403413" y="5393079"/>
            <a:ext cx="2465745" cy="3794558"/>
          </a:xfrm>
          <a:custGeom>
            <a:avLst/>
            <a:gdLst/>
            <a:ahLst/>
            <a:cxnLst/>
            <a:rect l="l" t="t" r="r" b="b"/>
            <a:pathLst>
              <a:path w="2465745" h="3794558">
                <a:moveTo>
                  <a:pt x="0" y="0"/>
                </a:moveTo>
                <a:lnTo>
                  <a:pt x="2465744" y="0"/>
                </a:lnTo>
                <a:lnTo>
                  <a:pt x="2465744" y="3794558"/>
                </a:lnTo>
                <a:lnTo>
                  <a:pt x="0" y="3794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 t="-1383" r="-18611" b="-1383"/>
            </a:stretch>
          </a:blipFill>
        </p:spPr>
      </p:sp>
      <p:sp>
        <p:nvSpPr>
          <p:cNvPr id="17" name="Freeform 17"/>
          <p:cNvSpPr/>
          <p:nvPr/>
        </p:nvSpPr>
        <p:spPr>
          <a:xfrm rot="-2545186">
            <a:off x="944011" y="1844314"/>
            <a:ext cx="1235024" cy="1893967"/>
          </a:xfrm>
          <a:custGeom>
            <a:avLst/>
            <a:gdLst/>
            <a:ahLst/>
            <a:cxnLst/>
            <a:rect l="l" t="t" r="r" b="b"/>
            <a:pathLst>
              <a:path w="1235024" h="1893967">
                <a:moveTo>
                  <a:pt x="0" y="0"/>
                </a:moveTo>
                <a:lnTo>
                  <a:pt x="1235024" y="0"/>
                </a:lnTo>
                <a:lnTo>
                  <a:pt x="1235024" y="1893967"/>
                </a:lnTo>
                <a:lnTo>
                  <a:pt x="0" y="1893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151891" y="6912306"/>
            <a:ext cx="14552011" cy="8603876"/>
          </a:xfrm>
          <a:custGeom>
            <a:avLst/>
            <a:gdLst/>
            <a:ahLst/>
            <a:cxnLst/>
            <a:rect l="l" t="t" r="r" b="b"/>
            <a:pathLst>
              <a:path w="14552011" h="8603876">
                <a:moveTo>
                  <a:pt x="0" y="0"/>
                </a:moveTo>
                <a:lnTo>
                  <a:pt x="14552010" y="0"/>
                </a:lnTo>
                <a:lnTo>
                  <a:pt x="14552010" y="8603877"/>
                </a:lnTo>
                <a:lnTo>
                  <a:pt x="0" y="860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124114" y="9201150"/>
            <a:ext cx="3644146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DIGITÁLIS LÁZMÉRŐ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56179" y="5364557"/>
            <a:ext cx="256516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ORVOSI ALKOHOL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26195" y="7242733"/>
            <a:ext cx="454257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TUPFER VAGY VATTACSOMÓ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9006" y="8546455"/>
            <a:ext cx="379455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VESETÁL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62505" y="8092557"/>
            <a:ext cx="3367951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SIKOSÍTÓ-SZAPPAN,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VÍZALAPÚ ZSELÉ, VÍZ, ÉTOLAJ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220160" y="4672481"/>
            <a:ext cx="3705890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VESZÉLYES HULLADÉK TÁROLÓ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38811" y="5625466"/>
            <a:ext cx="3749189" cy="4405297"/>
          </a:xfrm>
          <a:custGeom>
            <a:avLst/>
            <a:gdLst/>
            <a:ahLst/>
            <a:cxnLst/>
            <a:rect l="l" t="t" r="r" b="b"/>
            <a:pathLst>
              <a:path w="3749189" h="4405297">
                <a:moveTo>
                  <a:pt x="0" y="0"/>
                </a:moveTo>
                <a:lnTo>
                  <a:pt x="3749189" y="0"/>
                </a:lnTo>
                <a:lnTo>
                  <a:pt x="3749189" y="4405297"/>
                </a:lnTo>
                <a:lnTo>
                  <a:pt x="0" y="4405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 l="-17415" t="-130043" r="-118494" b="-37655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684142" y="9532922"/>
            <a:ext cx="3458528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HULLADÉKTÁROLÓ</a:t>
            </a:r>
          </a:p>
        </p:txBody>
      </p:sp>
      <p:sp>
        <p:nvSpPr>
          <p:cNvPr id="27" name="Freeform 27"/>
          <p:cNvSpPr/>
          <p:nvPr/>
        </p:nvSpPr>
        <p:spPr>
          <a:xfrm>
            <a:off x="11723083" y="1982082"/>
            <a:ext cx="2254919" cy="2254919"/>
          </a:xfrm>
          <a:custGeom>
            <a:avLst/>
            <a:gdLst/>
            <a:ahLst/>
            <a:cxnLst/>
            <a:rect l="l" t="t" r="r" b="b"/>
            <a:pathLst>
              <a:path w="2254919" h="2254919">
                <a:moveTo>
                  <a:pt x="0" y="0"/>
                </a:moveTo>
                <a:lnTo>
                  <a:pt x="2254919" y="0"/>
                </a:lnTo>
                <a:lnTo>
                  <a:pt x="2254919" y="2254919"/>
                </a:lnTo>
                <a:lnTo>
                  <a:pt x="0" y="225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 l="-53736" t="-70724" b="-102585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075720" y="4469907"/>
            <a:ext cx="180725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D7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KESZTYŰ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Microsoft Office PowerPoint</Application>
  <PresentationFormat>Custom</PresentationFormat>
  <Paragraphs>135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Negrita Pro</vt:lpstr>
      <vt:lpstr>Calibri</vt:lpstr>
      <vt:lpstr>Sawarabi Mincho</vt:lpstr>
      <vt:lpstr>League Spartan</vt:lpstr>
      <vt:lpstr>Open Sans</vt:lpstr>
      <vt:lpstr>Open Sans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70.TESTHŐMÉRSÉKLET MEGÁLLAPÍTÁSA SZARVASMARHÁBAN</dc:title>
  <dc:creator>User</dc:creator>
  <cp:lastModifiedBy>User</cp:lastModifiedBy>
  <cp:revision>1</cp:revision>
  <dcterms:created xsi:type="dcterms:W3CDTF">2006-08-16T00:00:00Z</dcterms:created>
  <dcterms:modified xsi:type="dcterms:W3CDTF">2026-01-31T13:00:52Z</dcterms:modified>
  <dc:identifier>DAGhT4S_l0w</dc:identifier>
</cp:coreProperties>
</file>