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Vollkorn Bold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Open Sans Bold" charset="0"/>
      <p:regular r:id="rId20"/>
    </p:embeddedFont>
    <p:embeddedFont>
      <p:font typeface="Times New Roman MT" charset="-18"/>
      <p:regular r:id="rId21"/>
    </p:embeddedFont>
    <p:embeddedFont>
      <p:font typeface="Open Sans" charset="0"/>
      <p:regular r:id="rId22"/>
    </p:embeddedFont>
    <p:embeddedFont>
      <p:font typeface="Vollkorn" charset="0"/>
      <p:regular r:id="rId23"/>
    </p:embeddedFont>
    <p:embeddedFont>
      <p:font typeface="Freckle Face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hyperlink" Target="https://wordwall.net/resource/10447771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ordwall.net/play/104477/716/576" TargetMode="External"/><Relationship Id="rId4" Type="http://schemas.openxmlformats.org/officeDocument/2006/relationships/image" Target="../media/image17.sv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54" b="-495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39136" y="3442500"/>
            <a:ext cx="13904749" cy="358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1"/>
              </a:lnSpc>
            </a:pPr>
            <a:r>
              <a:rPr lang="en-US" sz="9301" b="1" spc="93">
                <a:solidFill>
                  <a:srgbClr val="FFFFFF"/>
                </a:solidFill>
                <a:latin typeface="Vollkorn Bold"/>
                <a:ea typeface="Vollkorn Bold"/>
                <a:cs typeface="Vollkorn Bold"/>
                <a:sym typeface="Vollkorn Bold"/>
              </a:rPr>
              <a:t>A LÓ ÉLETKORÁNAK MEGHATÁROZÁSA</a:t>
            </a:r>
          </a:p>
          <a:p>
            <a:pPr algn="ctr">
              <a:lnSpc>
                <a:spcPts val="9301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2339136" y="1862933"/>
            <a:ext cx="1307066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323426" y="315507"/>
            <a:ext cx="1102088" cy="1102088"/>
          </a:xfrm>
          <a:custGeom>
            <a:avLst/>
            <a:gdLst/>
            <a:ahLst/>
            <a:cxnLst/>
            <a:rect l="l" t="t" r="r" b="b"/>
            <a:pathLst>
              <a:path w="1102088" h="1102088">
                <a:moveTo>
                  <a:pt x="0" y="0"/>
                </a:moveTo>
                <a:lnTo>
                  <a:pt x="1102088" y="0"/>
                </a:lnTo>
                <a:lnTo>
                  <a:pt x="1102088" y="1102088"/>
                </a:lnTo>
                <a:lnTo>
                  <a:pt x="0" y="110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39136" y="10171346"/>
            <a:ext cx="13070669" cy="115654"/>
            <a:chOff x="0" y="0"/>
            <a:chExt cx="40188243" cy="355600"/>
          </a:xfrm>
        </p:grpSpPr>
        <p:sp>
          <p:nvSpPr>
            <p:cNvPr id="7" name="Freeform 7"/>
            <p:cNvSpPr/>
            <p:nvPr/>
          </p:nvSpPr>
          <p:spPr>
            <a:xfrm>
              <a:off x="92710" y="34947"/>
              <a:ext cx="40056163" cy="277644"/>
            </a:xfrm>
            <a:custGeom>
              <a:avLst/>
              <a:gdLst/>
              <a:ahLst/>
              <a:cxnLst/>
              <a:rect l="l" t="t" r="r" b="b"/>
              <a:pathLst>
                <a:path w="40056163" h="277644">
                  <a:moveTo>
                    <a:pt x="39653574" y="19663"/>
                  </a:moveTo>
                  <a:cubicBezTo>
                    <a:pt x="39606582" y="23473"/>
                    <a:pt x="39545624" y="32363"/>
                    <a:pt x="39502442" y="23473"/>
                  </a:cubicBezTo>
                  <a:cubicBezTo>
                    <a:pt x="39320832" y="28553"/>
                    <a:pt x="39139224" y="-13357"/>
                    <a:pt x="38953803" y="4423"/>
                  </a:cubicBezTo>
                  <a:cubicBezTo>
                    <a:pt x="38963963" y="10773"/>
                    <a:pt x="38953803" y="20933"/>
                    <a:pt x="38943642" y="24743"/>
                  </a:cubicBezTo>
                  <a:lnTo>
                    <a:pt x="38941103" y="18393"/>
                  </a:lnTo>
                  <a:lnTo>
                    <a:pt x="38927132" y="31093"/>
                  </a:lnTo>
                  <a:cubicBezTo>
                    <a:pt x="38913163" y="32363"/>
                    <a:pt x="38919513" y="15853"/>
                    <a:pt x="38930942" y="13313"/>
                  </a:cubicBezTo>
                  <a:cubicBezTo>
                    <a:pt x="38857282" y="13313"/>
                    <a:pt x="38791242" y="19663"/>
                    <a:pt x="38718853" y="15853"/>
                  </a:cubicBezTo>
                  <a:cubicBezTo>
                    <a:pt x="38713774" y="36173"/>
                    <a:pt x="38682024" y="17123"/>
                    <a:pt x="38679482" y="37443"/>
                  </a:cubicBezTo>
                  <a:cubicBezTo>
                    <a:pt x="38675674" y="33633"/>
                    <a:pt x="38679482" y="32363"/>
                    <a:pt x="38680753" y="28553"/>
                  </a:cubicBezTo>
                  <a:cubicBezTo>
                    <a:pt x="38666782" y="31093"/>
                    <a:pt x="38656624" y="33633"/>
                    <a:pt x="38647732" y="34903"/>
                  </a:cubicBezTo>
                  <a:cubicBezTo>
                    <a:pt x="38397418" y="37443"/>
                    <a:pt x="38264896" y="32363"/>
                    <a:pt x="37882057" y="14583"/>
                  </a:cubicBezTo>
                  <a:cubicBezTo>
                    <a:pt x="35629196" y="-1927"/>
                    <a:pt x="33464687" y="12043"/>
                    <a:pt x="31256003" y="5693"/>
                  </a:cubicBezTo>
                  <a:cubicBezTo>
                    <a:pt x="29017864" y="9503"/>
                    <a:pt x="26809180" y="27283"/>
                    <a:pt x="24512146" y="32363"/>
                  </a:cubicBezTo>
                  <a:cubicBezTo>
                    <a:pt x="24158757" y="64113"/>
                    <a:pt x="23672849" y="48873"/>
                    <a:pt x="23260558" y="76813"/>
                  </a:cubicBezTo>
                  <a:lnTo>
                    <a:pt x="23290008" y="66653"/>
                  </a:lnTo>
                  <a:cubicBezTo>
                    <a:pt x="22936619" y="80623"/>
                    <a:pt x="22848271" y="64113"/>
                    <a:pt x="22391809" y="52683"/>
                  </a:cubicBezTo>
                  <a:cubicBezTo>
                    <a:pt x="22391809" y="64113"/>
                    <a:pt x="22215116" y="55223"/>
                    <a:pt x="22288739" y="74273"/>
                  </a:cubicBezTo>
                  <a:cubicBezTo>
                    <a:pt x="22126768" y="89513"/>
                    <a:pt x="22008969" y="47603"/>
                    <a:pt x="21788100" y="56493"/>
                  </a:cubicBezTo>
                  <a:cubicBezTo>
                    <a:pt x="21773380" y="50143"/>
                    <a:pt x="21788100" y="67923"/>
                    <a:pt x="21743929" y="61573"/>
                  </a:cubicBezTo>
                  <a:cubicBezTo>
                    <a:pt x="21169671" y="84433"/>
                    <a:pt x="21861724" y="51413"/>
                    <a:pt x="21110774" y="33633"/>
                  </a:cubicBezTo>
                  <a:cubicBezTo>
                    <a:pt x="20080054" y="39983"/>
                    <a:pt x="19034609" y="59033"/>
                    <a:pt x="18048060" y="47603"/>
                  </a:cubicBezTo>
                  <a:cubicBezTo>
                    <a:pt x="18106961" y="46333"/>
                    <a:pt x="18136408" y="61573"/>
                    <a:pt x="18033337" y="61573"/>
                  </a:cubicBezTo>
                  <a:cubicBezTo>
                    <a:pt x="17930266" y="31093"/>
                    <a:pt x="17694672" y="69193"/>
                    <a:pt x="17517978" y="57763"/>
                  </a:cubicBezTo>
                  <a:cubicBezTo>
                    <a:pt x="17532701" y="51413"/>
                    <a:pt x="17621049" y="50143"/>
                    <a:pt x="17665223" y="46333"/>
                  </a:cubicBezTo>
                  <a:cubicBezTo>
                    <a:pt x="17223486" y="33633"/>
                    <a:pt x="16840647" y="52683"/>
                    <a:pt x="16428361" y="39983"/>
                  </a:cubicBezTo>
                  <a:cubicBezTo>
                    <a:pt x="16030796" y="52683"/>
                    <a:pt x="15544886" y="26013"/>
                    <a:pt x="15279843" y="41253"/>
                  </a:cubicBezTo>
                  <a:cubicBezTo>
                    <a:pt x="15338740" y="29823"/>
                    <a:pt x="15103147" y="32363"/>
                    <a:pt x="15014800" y="26013"/>
                  </a:cubicBezTo>
                  <a:cubicBezTo>
                    <a:pt x="14720310" y="61573"/>
                    <a:pt x="14219672" y="13313"/>
                    <a:pt x="13866284" y="37443"/>
                  </a:cubicBezTo>
                  <a:lnTo>
                    <a:pt x="13881009" y="31093"/>
                  </a:lnTo>
                  <a:cubicBezTo>
                    <a:pt x="12776666" y="33633"/>
                    <a:pt x="11583976" y="26013"/>
                    <a:pt x="10450184" y="42523"/>
                  </a:cubicBezTo>
                  <a:cubicBezTo>
                    <a:pt x="9802304" y="46333"/>
                    <a:pt x="9080798" y="14583"/>
                    <a:pt x="8374019" y="29823"/>
                  </a:cubicBezTo>
                  <a:cubicBezTo>
                    <a:pt x="8241498" y="34903"/>
                    <a:pt x="8344570" y="42523"/>
                    <a:pt x="8241498" y="45063"/>
                  </a:cubicBezTo>
                  <a:cubicBezTo>
                    <a:pt x="8064804" y="43793"/>
                    <a:pt x="8241498" y="33633"/>
                    <a:pt x="8167876" y="29823"/>
                  </a:cubicBezTo>
                  <a:cubicBezTo>
                    <a:pt x="7814487" y="43793"/>
                    <a:pt x="7358024" y="27283"/>
                    <a:pt x="6916287" y="27283"/>
                  </a:cubicBezTo>
                  <a:cubicBezTo>
                    <a:pt x="6857390" y="32363"/>
                    <a:pt x="6739593" y="34903"/>
                    <a:pt x="6783767" y="42523"/>
                  </a:cubicBezTo>
                  <a:cubicBezTo>
                    <a:pt x="6297856" y="18393"/>
                    <a:pt x="5635250" y="51413"/>
                    <a:pt x="5134614" y="32363"/>
                  </a:cubicBezTo>
                  <a:cubicBezTo>
                    <a:pt x="5311310" y="62843"/>
                    <a:pt x="4840122" y="48873"/>
                    <a:pt x="4663428" y="56493"/>
                  </a:cubicBezTo>
                  <a:cubicBezTo>
                    <a:pt x="4560356" y="55223"/>
                    <a:pt x="4560356" y="47603"/>
                    <a:pt x="4589805" y="41253"/>
                  </a:cubicBezTo>
                  <a:cubicBezTo>
                    <a:pt x="4221691" y="45063"/>
                    <a:pt x="4030271" y="46333"/>
                    <a:pt x="3573810" y="37443"/>
                  </a:cubicBezTo>
                  <a:cubicBezTo>
                    <a:pt x="3367665" y="41253"/>
                    <a:pt x="3308768" y="57763"/>
                    <a:pt x="3058451" y="52683"/>
                  </a:cubicBezTo>
                  <a:cubicBezTo>
                    <a:pt x="2911205" y="31093"/>
                    <a:pt x="2543091" y="51413"/>
                    <a:pt x="2307497" y="43793"/>
                  </a:cubicBezTo>
                  <a:cubicBezTo>
                    <a:pt x="2366396" y="61573"/>
                    <a:pt x="2057179" y="76813"/>
                    <a:pt x="1821585" y="69193"/>
                  </a:cubicBezTo>
                  <a:lnTo>
                    <a:pt x="1895208" y="43793"/>
                  </a:lnTo>
                  <a:cubicBezTo>
                    <a:pt x="1806862" y="45063"/>
                    <a:pt x="1718514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59614" y="224133"/>
                    <a:pt x="1880483" y="225403"/>
                    <a:pt x="2219148" y="236833"/>
                  </a:cubicBezTo>
                  <a:cubicBezTo>
                    <a:pt x="2071903" y="231753"/>
                    <a:pt x="2219148" y="220323"/>
                    <a:pt x="2292771" y="219053"/>
                  </a:cubicBezTo>
                  <a:lnTo>
                    <a:pt x="2454740" y="236833"/>
                  </a:lnTo>
                  <a:cubicBezTo>
                    <a:pt x="2646160" y="246993"/>
                    <a:pt x="2911203" y="230483"/>
                    <a:pt x="3087897" y="220323"/>
                  </a:cubicBezTo>
                  <a:cubicBezTo>
                    <a:pt x="3117346" y="224133"/>
                    <a:pt x="3132071" y="229213"/>
                    <a:pt x="3132071" y="233023"/>
                  </a:cubicBezTo>
                  <a:cubicBezTo>
                    <a:pt x="3308766" y="244453"/>
                    <a:pt x="3308766" y="222863"/>
                    <a:pt x="3382388" y="219053"/>
                  </a:cubicBezTo>
                  <a:lnTo>
                    <a:pt x="3500185" y="231753"/>
                  </a:lnTo>
                  <a:lnTo>
                    <a:pt x="3529634" y="219053"/>
                  </a:lnTo>
                  <a:cubicBezTo>
                    <a:pt x="3706328" y="211433"/>
                    <a:pt x="3941922" y="215243"/>
                    <a:pt x="3912474" y="235563"/>
                  </a:cubicBezTo>
                  <a:cubicBezTo>
                    <a:pt x="3986096" y="231753"/>
                    <a:pt x="4044994" y="227943"/>
                    <a:pt x="3956646" y="221593"/>
                  </a:cubicBezTo>
                  <a:cubicBezTo>
                    <a:pt x="4133342" y="233023"/>
                    <a:pt x="4604528" y="233023"/>
                    <a:pt x="4913743" y="226673"/>
                  </a:cubicBezTo>
                  <a:cubicBezTo>
                    <a:pt x="4766497" y="221593"/>
                    <a:pt x="4781222" y="215243"/>
                    <a:pt x="4766497" y="202543"/>
                  </a:cubicBezTo>
                  <a:cubicBezTo>
                    <a:pt x="4928468" y="180953"/>
                    <a:pt x="4943193" y="206353"/>
                    <a:pt x="5075714" y="193653"/>
                  </a:cubicBezTo>
                  <a:cubicBezTo>
                    <a:pt x="5075714" y="201273"/>
                    <a:pt x="5222960" y="210163"/>
                    <a:pt x="5075714" y="215243"/>
                  </a:cubicBezTo>
                  <a:cubicBezTo>
                    <a:pt x="5488002" y="243183"/>
                    <a:pt x="6076985" y="220323"/>
                    <a:pt x="6607068" y="226673"/>
                  </a:cubicBezTo>
                  <a:cubicBezTo>
                    <a:pt x="6710142" y="222863"/>
                    <a:pt x="6680691" y="220323"/>
                    <a:pt x="6724865" y="213973"/>
                  </a:cubicBezTo>
                  <a:cubicBezTo>
                    <a:pt x="7063531" y="235563"/>
                    <a:pt x="7461094" y="212703"/>
                    <a:pt x="7814485" y="222863"/>
                  </a:cubicBezTo>
                  <a:cubicBezTo>
                    <a:pt x="7740862" y="213973"/>
                    <a:pt x="7843933" y="188573"/>
                    <a:pt x="8050077" y="187303"/>
                  </a:cubicBezTo>
                  <a:cubicBezTo>
                    <a:pt x="8270945" y="169523"/>
                    <a:pt x="8138425" y="212703"/>
                    <a:pt x="8329845" y="222863"/>
                  </a:cubicBezTo>
                  <a:cubicBezTo>
                    <a:pt x="8432916" y="213973"/>
                    <a:pt x="8609611" y="212703"/>
                    <a:pt x="8683233" y="213973"/>
                  </a:cubicBezTo>
                  <a:lnTo>
                    <a:pt x="8683233" y="216513"/>
                  </a:lnTo>
                  <a:cubicBezTo>
                    <a:pt x="8801030" y="206353"/>
                    <a:pt x="8992450" y="201273"/>
                    <a:pt x="9139696" y="210163"/>
                  </a:cubicBezTo>
                  <a:lnTo>
                    <a:pt x="9110245" y="211433"/>
                  </a:lnTo>
                  <a:cubicBezTo>
                    <a:pt x="9228042" y="212703"/>
                    <a:pt x="9360564" y="224133"/>
                    <a:pt x="9478359" y="222863"/>
                  </a:cubicBezTo>
                  <a:cubicBezTo>
                    <a:pt x="9537259" y="206353"/>
                    <a:pt x="9831750" y="216513"/>
                    <a:pt x="9905374" y="201273"/>
                  </a:cubicBezTo>
                  <a:cubicBezTo>
                    <a:pt x="9920097" y="202543"/>
                    <a:pt x="9905374" y="203813"/>
                    <a:pt x="9934822" y="207623"/>
                  </a:cubicBezTo>
                  <a:lnTo>
                    <a:pt x="9949548" y="193653"/>
                  </a:lnTo>
                  <a:lnTo>
                    <a:pt x="10185139" y="201273"/>
                  </a:lnTo>
                  <a:cubicBezTo>
                    <a:pt x="10126241" y="206353"/>
                    <a:pt x="10126241" y="212703"/>
                    <a:pt x="10052619" y="216513"/>
                  </a:cubicBezTo>
                  <a:cubicBezTo>
                    <a:pt x="10317662" y="226673"/>
                    <a:pt x="10140965" y="203813"/>
                    <a:pt x="10273487" y="196193"/>
                  </a:cubicBezTo>
                  <a:cubicBezTo>
                    <a:pt x="10450182" y="186033"/>
                    <a:pt x="10450182" y="200003"/>
                    <a:pt x="10523805" y="206353"/>
                  </a:cubicBezTo>
                  <a:cubicBezTo>
                    <a:pt x="10450182" y="213973"/>
                    <a:pt x="10391284" y="202543"/>
                    <a:pt x="10347110" y="205083"/>
                  </a:cubicBezTo>
                  <a:cubicBezTo>
                    <a:pt x="10244039" y="216513"/>
                    <a:pt x="10450182" y="210163"/>
                    <a:pt x="10464908" y="217783"/>
                  </a:cubicBezTo>
                  <a:cubicBezTo>
                    <a:pt x="10509079" y="217783"/>
                    <a:pt x="10523805" y="201273"/>
                    <a:pt x="10656325" y="203813"/>
                  </a:cubicBezTo>
                  <a:cubicBezTo>
                    <a:pt x="10774122" y="205083"/>
                    <a:pt x="11039165" y="201273"/>
                    <a:pt x="11009716" y="216513"/>
                  </a:cubicBezTo>
                  <a:cubicBezTo>
                    <a:pt x="11112787" y="208893"/>
                    <a:pt x="11215859" y="210163"/>
                    <a:pt x="11289482" y="202543"/>
                  </a:cubicBezTo>
                  <a:cubicBezTo>
                    <a:pt x="11201136" y="200003"/>
                    <a:pt x="11024439" y="196193"/>
                    <a:pt x="11009716" y="186033"/>
                  </a:cubicBezTo>
                  <a:cubicBezTo>
                    <a:pt x="11098062" y="183493"/>
                    <a:pt x="11260033" y="179683"/>
                    <a:pt x="11289482" y="186033"/>
                  </a:cubicBezTo>
                  <a:lnTo>
                    <a:pt x="11215859" y="189843"/>
                  </a:lnTo>
                  <a:cubicBezTo>
                    <a:pt x="11289482" y="186033"/>
                    <a:pt x="11525075" y="191113"/>
                    <a:pt x="11407279" y="175873"/>
                  </a:cubicBezTo>
                  <a:lnTo>
                    <a:pt x="11583973" y="196193"/>
                  </a:lnTo>
                  <a:cubicBezTo>
                    <a:pt x="11642873" y="184763"/>
                    <a:pt x="11819568" y="184763"/>
                    <a:pt x="11966813" y="182223"/>
                  </a:cubicBezTo>
                  <a:cubicBezTo>
                    <a:pt x="11966813" y="197463"/>
                    <a:pt x="11863742" y="215243"/>
                    <a:pt x="12128782" y="219053"/>
                  </a:cubicBezTo>
                  <a:lnTo>
                    <a:pt x="12364376" y="202543"/>
                  </a:lnTo>
                  <a:cubicBezTo>
                    <a:pt x="12482173" y="201273"/>
                    <a:pt x="12511621" y="205083"/>
                    <a:pt x="12496896" y="213973"/>
                  </a:cubicBezTo>
                  <a:cubicBezTo>
                    <a:pt x="12909185" y="222863"/>
                    <a:pt x="12923909" y="170793"/>
                    <a:pt x="13247849" y="184763"/>
                  </a:cubicBezTo>
                  <a:cubicBezTo>
                    <a:pt x="13115330" y="203813"/>
                    <a:pt x="13218402" y="205083"/>
                    <a:pt x="13365647" y="210163"/>
                  </a:cubicBezTo>
                  <a:cubicBezTo>
                    <a:pt x="13365647" y="207623"/>
                    <a:pt x="13380370" y="201273"/>
                    <a:pt x="13439270" y="200003"/>
                  </a:cubicBezTo>
                  <a:cubicBezTo>
                    <a:pt x="13395096" y="191113"/>
                    <a:pt x="13350922" y="212703"/>
                    <a:pt x="13233125" y="200003"/>
                  </a:cubicBezTo>
                  <a:cubicBezTo>
                    <a:pt x="13203675" y="188573"/>
                    <a:pt x="13365647" y="192383"/>
                    <a:pt x="13439270" y="188573"/>
                  </a:cubicBezTo>
                  <a:cubicBezTo>
                    <a:pt x="13733761" y="229213"/>
                    <a:pt x="14411090" y="198733"/>
                    <a:pt x="14882278" y="217783"/>
                  </a:cubicBezTo>
                  <a:cubicBezTo>
                    <a:pt x="14852827" y="194923"/>
                    <a:pt x="15088421" y="211433"/>
                    <a:pt x="15191494" y="202543"/>
                  </a:cubicBezTo>
                  <a:cubicBezTo>
                    <a:pt x="15162044" y="226673"/>
                    <a:pt x="15456536" y="198733"/>
                    <a:pt x="15589055" y="212703"/>
                  </a:cubicBezTo>
                  <a:lnTo>
                    <a:pt x="15530158" y="193653"/>
                  </a:lnTo>
                  <a:cubicBezTo>
                    <a:pt x="15824650" y="207623"/>
                    <a:pt x="16001345" y="158093"/>
                    <a:pt x="16178038" y="186033"/>
                  </a:cubicBezTo>
                  <a:cubicBezTo>
                    <a:pt x="16340009" y="193653"/>
                    <a:pt x="16119141" y="202543"/>
                    <a:pt x="16060244" y="206353"/>
                  </a:cubicBezTo>
                  <a:cubicBezTo>
                    <a:pt x="16281112" y="231753"/>
                    <a:pt x="16663949" y="186033"/>
                    <a:pt x="16840644" y="213973"/>
                  </a:cubicBezTo>
                  <a:cubicBezTo>
                    <a:pt x="16855370" y="205083"/>
                    <a:pt x="16796472" y="189843"/>
                    <a:pt x="16987889" y="180953"/>
                  </a:cubicBezTo>
                  <a:cubicBezTo>
                    <a:pt x="17149861" y="191113"/>
                    <a:pt x="17459078" y="203813"/>
                    <a:pt x="17429627" y="207623"/>
                  </a:cubicBezTo>
                  <a:cubicBezTo>
                    <a:pt x="17562149" y="202543"/>
                    <a:pt x="17591598" y="196193"/>
                    <a:pt x="17738843" y="203813"/>
                  </a:cubicBezTo>
                  <a:cubicBezTo>
                    <a:pt x="17724119" y="210163"/>
                    <a:pt x="17665222" y="210163"/>
                    <a:pt x="17621048" y="213973"/>
                  </a:cubicBezTo>
                  <a:cubicBezTo>
                    <a:pt x="17841915" y="220323"/>
                    <a:pt x="18033336" y="210163"/>
                    <a:pt x="18224755" y="201273"/>
                  </a:cubicBezTo>
                  <a:cubicBezTo>
                    <a:pt x="18342552" y="219053"/>
                    <a:pt x="18740116" y="210163"/>
                    <a:pt x="19005158" y="220323"/>
                  </a:cubicBezTo>
                  <a:cubicBezTo>
                    <a:pt x="19152404" y="198733"/>
                    <a:pt x="19417443" y="229213"/>
                    <a:pt x="19446894" y="201273"/>
                  </a:cubicBezTo>
                  <a:cubicBezTo>
                    <a:pt x="19446894" y="203813"/>
                    <a:pt x="19476344" y="207623"/>
                    <a:pt x="19491067" y="210163"/>
                  </a:cubicBezTo>
                  <a:cubicBezTo>
                    <a:pt x="19594141" y="202543"/>
                    <a:pt x="19667763" y="183493"/>
                    <a:pt x="19785559" y="182223"/>
                  </a:cubicBezTo>
                  <a:lnTo>
                    <a:pt x="19741386" y="201273"/>
                  </a:lnTo>
                  <a:cubicBezTo>
                    <a:pt x="19711935" y="222863"/>
                    <a:pt x="20035877" y="208893"/>
                    <a:pt x="20109500" y="215243"/>
                  </a:cubicBezTo>
                  <a:cubicBezTo>
                    <a:pt x="20035877" y="202543"/>
                    <a:pt x="20256746" y="216513"/>
                    <a:pt x="20271472" y="203813"/>
                  </a:cubicBezTo>
                  <a:lnTo>
                    <a:pt x="20418717" y="197463"/>
                  </a:lnTo>
                  <a:cubicBezTo>
                    <a:pt x="20654307" y="192383"/>
                    <a:pt x="20448163" y="188573"/>
                    <a:pt x="20727929" y="186033"/>
                  </a:cubicBezTo>
                  <a:cubicBezTo>
                    <a:pt x="20889901" y="184763"/>
                    <a:pt x="20786831" y="207623"/>
                    <a:pt x="20727929" y="205083"/>
                  </a:cubicBezTo>
                  <a:cubicBezTo>
                    <a:pt x="20860454" y="215243"/>
                    <a:pt x="21007700" y="208893"/>
                    <a:pt x="21140220" y="205083"/>
                  </a:cubicBezTo>
                  <a:cubicBezTo>
                    <a:pt x="21081323" y="205083"/>
                    <a:pt x="21066597" y="203813"/>
                    <a:pt x="21125494" y="200003"/>
                  </a:cubicBezTo>
                  <a:cubicBezTo>
                    <a:pt x="21125494" y="202543"/>
                    <a:pt x="21140220" y="203813"/>
                    <a:pt x="21154945" y="205083"/>
                  </a:cubicBezTo>
                  <a:cubicBezTo>
                    <a:pt x="21213844" y="203813"/>
                    <a:pt x="21258015" y="202543"/>
                    <a:pt x="21316912" y="202543"/>
                  </a:cubicBezTo>
                  <a:lnTo>
                    <a:pt x="21316912" y="203813"/>
                  </a:lnTo>
                  <a:cubicBezTo>
                    <a:pt x="21390535" y="202543"/>
                    <a:pt x="21464159" y="201273"/>
                    <a:pt x="21523061" y="200003"/>
                  </a:cubicBezTo>
                  <a:cubicBezTo>
                    <a:pt x="21567231" y="198733"/>
                    <a:pt x="21596682" y="197463"/>
                    <a:pt x="21626129" y="197463"/>
                  </a:cubicBezTo>
                  <a:cubicBezTo>
                    <a:pt x="21714478" y="196193"/>
                    <a:pt x="21743929" y="196193"/>
                    <a:pt x="21655580" y="200003"/>
                  </a:cubicBezTo>
                  <a:cubicBezTo>
                    <a:pt x="21640855" y="198733"/>
                    <a:pt x="21640855" y="197463"/>
                    <a:pt x="21626129" y="197463"/>
                  </a:cubicBezTo>
                  <a:cubicBezTo>
                    <a:pt x="21596682" y="197463"/>
                    <a:pt x="21567231" y="198733"/>
                    <a:pt x="21523061" y="200003"/>
                  </a:cubicBezTo>
                  <a:cubicBezTo>
                    <a:pt x="21464159" y="202543"/>
                    <a:pt x="21405260" y="207623"/>
                    <a:pt x="21361089" y="208893"/>
                  </a:cubicBezTo>
                  <a:cubicBezTo>
                    <a:pt x="21405260" y="208893"/>
                    <a:pt x="21449437" y="210163"/>
                    <a:pt x="21478883" y="212703"/>
                  </a:cubicBezTo>
                  <a:lnTo>
                    <a:pt x="21434711" y="226673"/>
                  </a:lnTo>
                  <a:cubicBezTo>
                    <a:pt x="21537781" y="227943"/>
                    <a:pt x="21802826" y="211433"/>
                    <a:pt x="21802826" y="205083"/>
                  </a:cubicBezTo>
                  <a:cubicBezTo>
                    <a:pt x="22185665" y="217783"/>
                    <a:pt x="22833546" y="207623"/>
                    <a:pt x="23098586" y="198733"/>
                  </a:cubicBezTo>
                  <a:cubicBezTo>
                    <a:pt x="23113312" y="197463"/>
                    <a:pt x="23142763" y="196193"/>
                    <a:pt x="23172209" y="196193"/>
                  </a:cubicBezTo>
                  <a:cubicBezTo>
                    <a:pt x="23157483" y="197463"/>
                    <a:pt x="23128037" y="197463"/>
                    <a:pt x="23098586" y="198733"/>
                  </a:cubicBezTo>
                  <a:cubicBezTo>
                    <a:pt x="23054415" y="202543"/>
                    <a:pt x="23039689" y="206353"/>
                    <a:pt x="23098586" y="201273"/>
                  </a:cubicBezTo>
                  <a:cubicBezTo>
                    <a:pt x="23231107" y="198733"/>
                    <a:pt x="23378352" y="186033"/>
                    <a:pt x="23393078" y="194923"/>
                  </a:cubicBezTo>
                  <a:cubicBezTo>
                    <a:pt x="23525597" y="188573"/>
                    <a:pt x="23510877" y="205083"/>
                    <a:pt x="23717020" y="206353"/>
                  </a:cubicBezTo>
                  <a:cubicBezTo>
                    <a:pt x="23717020" y="208893"/>
                    <a:pt x="23731746" y="198733"/>
                    <a:pt x="23717020" y="194923"/>
                  </a:cubicBezTo>
                  <a:cubicBezTo>
                    <a:pt x="23702295" y="194923"/>
                    <a:pt x="23702295" y="193653"/>
                    <a:pt x="23687569" y="193653"/>
                  </a:cubicBezTo>
                  <a:cubicBezTo>
                    <a:pt x="23702295" y="193653"/>
                    <a:pt x="23717020" y="193653"/>
                    <a:pt x="23717020" y="194923"/>
                  </a:cubicBezTo>
                  <a:cubicBezTo>
                    <a:pt x="24055683" y="213973"/>
                    <a:pt x="24467974" y="180953"/>
                    <a:pt x="24865534" y="193653"/>
                  </a:cubicBezTo>
                  <a:lnTo>
                    <a:pt x="24880260" y="193653"/>
                  </a:lnTo>
                  <a:lnTo>
                    <a:pt x="24865534" y="193653"/>
                  </a:lnTo>
                  <a:cubicBezTo>
                    <a:pt x="24836088" y="194923"/>
                    <a:pt x="24791912" y="202543"/>
                    <a:pt x="24747740" y="207623"/>
                  </a:cubicBezTo>
                  <a:cubicBezTo>
                    <a:pt x="25056956" y="200003"/>
                    <a:pt x="25351449" y="194923"/>
                    <a:pt x="25631214" y="177143"/>
                  </a:cubicBezTo>
                  <a:cubicBezTo>
                    <a:pt x="25601763" y="183493"/>
                    <a:pt x="25616488" y="189843"/>
                    <a:pt x="25542866" y="193653"/>
                  </a:cubicBezTo>
                  <a:cubicBezTo>
                    <a:pt x="25763733" y="193653"/>
                    <a:pt x="26014053" y="189843"/>
                    <a:pt x="26117123" y="175873"/>
                  </a:cubicBezTo>
                  <a:cubicBezTo>
                    <a:pt x="25969876" y="169523"/>
                    <a:pt x="26102398" y="183493"/>
                    <a:pt x="26014053" y="183493"/>
                  </a:cubicBezTo>
                  <a:cubicBezTo>
                    <a:pt x="25852083" y="170793"/>
                    <a:pt x="26131847" y="156823"/>
                    <a:pt x="26279094" y="160633"/>
                  </a:cubicBezTo>
                  <a:lnTo>
                    <a:pt x="26279094" y="163173"/>
                  </a:lnTo>
                  <a:cubicBezTo>
                    <a:pt x="26499961" y="163173"/>
                    <a:pt x="26499961" y="154283"/>
                    <a:pt x="26720832" y="154283"/>
                  </a:cubicBezTo>
                  <a:cubicBezTo>
                    <a:pt x="26853351" y="161903"/>
                    <a:pt x="26603037" y="158093"/>
                    <a:pt x="26661933" y="166983"/>
                  </a:cubicBezTo>
                  <a:cubicBezTo>
                    <a:pt x="26706107" y="189843"/>
                    <a:pt x="27147844" y="182223"/>
                    <a:pt x="27192018" y="184763"/>
                  </a:cubicBezTo>
                  <a:cubicBezTo>
                    <a:pt x="27250917" y="179683"/>
                    <a:pt x="27324541" y="175873"/>
                    <a:pt x="27309813" y="169523"/>
                  </a:cubicBezTo>
                  <a:cubicBezTo>
                    <a:pt x="27471784" y="163173"/>
                    <a:pt x="27383436" y="183493"/>
                    <a:pt x="27501231" y="182223"/>
                  </a:cubicBezTo>
                  <a:lnTo>
                    <a:pt x="27957696" y="139043"/>
                  </a:lnTo>
                  <a:cubicBezTo>
                    <a:pt x="27957696" y="137773"/>
                    <a:pt x="27972420" y="136503"/>
                    <a:pt x="27987145" y="136503"/>
                  </a:cubicBezTo>
                  <a:lnTo>
                    <a:pt x="27957696" y="139043"/>
                  </a:lnTo>
                  <a:cubicBezTo>
                    <a:pt x="27942968" y="145393"/>
                    <a:pt x="28104939" y="158093"/>
                    <a:pt x="27972420" y="166983"/>
                  </a:cubicBezTo>
                  <a:cubicBezTo>
                    <a:pt x="28325810" y="164443"/>
                    <a:pt x="28517231" y="136503"/>
                    <a:pt x="28738098" y="122533"/>
                  </a:cubicBezTo>
                  <a:cubicBezTo>
                    <a:pt x="28841167" y="126343"/>
                    <a:pt x="29179835" y="117453"/>
                    <a:pt x="29297632" y="116183"/>
                  </a:cubicBezTo>
                  <a:cubicBezTo>
                    <a:pt x="29356528" y="128883"/>
                    <a:pt x="29194557" y="114913"/>
                    <a:pt x="29165110" y="125073"/>
                  </a:cubicBezTo>
                  <a:lnTo>
                    <a:pt x="29341803" y="139043"/>
                  </a:lnTo>
                  <a:cubicBezTo>
                    <a:pt x="29106215" y="141583"/>
                    <a:pt x="29371253" y="160633"/>
                    <a:pt x="29238734" y="169523"/>
                  </a:cubicBezTo>
                  <a:cubicBezTo>
                    <a:pt x="29430152" y="161903"/>
                    <a:pt x="29871889" y="170793"/>
                    <a:pt x="30151655" y="174603"/>
                  </a:cubicBezTo>
                  <a:cubicBezTo>
                    <a:pt x="29960237" y="147933"/>
                    <a:pt x="30534493" y="161903"/>
                    <a:pt x="30519769" y="137773"/>
                  </a:cubicBezTo>
                  <a:cubicBezTo>
                    <a:pt x="30843712" y="133963"/>
                    <a:pt x="30681740" y="156823"/>
                    <a:pt x="30814259" y="161903"/>
                  </a:cubicBezTo>
                  <a:cubicBezTo>
                    <a:pt x="31152927" y="153013"/>
                    <a:pt x="31476867" y="159363"/>
                    <a:pt x="31786082" y="156823"/>
                  </a:cubicBezTo>
                  <a:cubicBezTo>
                    <a:pt x="31786082" y="156823"/>
                    <a:pt x="31786082" y="159363"/>
                    <a:pt x="31771357" y="161903"/>
                  </a:cubicBezTo>
                  <a:cubicBezTo>
                    <a:pt x="32051126" y="154283"/>
                    <a:pt x="32522310" y="161903"/>
                    <a:pt x="32802076" y="140313"/>
                  </a:cubicBezTo>
                  <a:cubicBezTo>
                    <a:pt x="32787354" y="145393"/>
                    <a:pt x="32816801" y="149203"/>
                    <a:pt x="32743180" y="153013"/>
                  </a:cubicBezTo>
                  <a:cubicBezTo>
                    <a:pt x="33052396" y="161903"/>
                    <a:pt x="32802076" y="122533"/>
                    <a:pt x="33155471" y="136503"/>
                  </a:cubicBezTo>
                  <a:lnTo>
                    <a:pt x="33067120" y="147933"/>
                  </a:lnTo>
                  <a:cubicBezTo>
                    <a:pt x="33287990" y="136503"/>
                    <a:pt x="33494133" y="158093"/>
                    <a:pt x="33744453" y="140313"/>
                  </a:cubicBezTo>
                  <a:cubicBezTo>
                    <a:pt x="33759174" y="146663"/>
                    <a:pt x="33700275" y="149203"/>
                    <a:pt x="33656104" y="151743"/>
                  </a:cubicBezTo>
                  <a:cubicBezTo>
                    <a:pt x="33891699" y="146663"/>
                    <a:pt x="34142013" y="149203"/>
                    <a:pt x="34333437" y="132693"/>
                  </a:cubicBezTo>
                  <a:cubicBezTo>
                    <a:pt x="34362883" y="140313"/>
                    <a:pt x="34333437" y="146663"/>
                    <a:pt x="34245089" y="151743"/>
                  </a:cubicBezTo>
                  <a:cubicBezTo>
                    <a:pt x="34465956" y="160633"/>
                    <a:pt x="34495402" y="130153"/>
                    <a:pt x="34701551" y="139043"/>
                  </a:cubicBezTo>
                  <a:cubicBezTo>
                    <a:pt x="34760446" y="140313"/>
                    <a:pt x="34878241" y="150473"/>
                    <a:pt x="34834070" y="150473"/>
                  </a:cubicBezTo>
                  <a:cubicBezTo>
                    <a:pt x="34937139" y="140313"/>
                    <a:pt x="35246358" y="140313"/>
                    <a:pt x="35364155" y="136503"/>
                  </a:cubicBezTo>
                  <a:cubicBezTo>
                    <a:pt x="35393601" y="144123"/>
                    <a:pt x="35481950" y="146663"/>
                    <a:pt x="35599744" y="154283"/>
                  </a:cubicBezTo>
                  <a:cubicBezTo>
                    <a:pt x="36601019" y="154283"/>
                    <a:pt x="37631738" y="156823"/>
                    <a:pt x="38633007" y="144123"/>
                  </a:cubicBezTo>
                  <a:cubicBezTo>
                    <a:pt x="38657892" y="142853"/>
                    <a:pt x="38670592" y="140313"/>
                    <a:pt x="38682024" y="137773"/>
                  </a:cubicBezTo>
                  <a:cubicBezTo>
                    <a:pt x="38698532" y="161903"/>
                    <a:pt x="38659163" y="153013"/>
                    <a:pt x="38669324" y="168253"/>
                  </a:cubicBezTo>
                  <a:cubicBezTo>
                    <a:pt x="38668053" y="147933"/>
                    <a:pt x="38685832" y="161903"/>
                    <a:pt x="38715042" y="155553"/>
                  </a:cubicBezTo>
                  <a:lnTo>
                    <a:pt x="38716313" y="158093"/>
                  </a:lnTo>
                  <a:cubicBezTo>
                    <a:pt x="38729013" y="154283"/>
                    <a:pt x="38736632" y="166983"/>
                    <a:pt x="38749332" y="160633"/>
                  </a:cubicBezTo>
                  <a:lnTo>
                    <a:pt x="38749332" y="155553"/>
                  </a:lnTo>
                  <a:cubicBezTo>
                    <a:pt x="38763303" y="142853"/>
                    <a:pt x="38781082" y="182223"/>
                    <a:pt x="38788703" y="155553"/>
                  </a:cubicBezTo>
                  <a:lnTo>
                    <a:pt x="38800132" y="169523"/>
                  </a:lnTo>
                  <a:cubicBezTo>
                    <a:pt x="38814103" y="146663"/>
                    <a:pt x="38822992" y="177143"/>
                    <a:pt x="38840774" y="156823"/>
                  </a:cubicBezTo>
                  <a:lnTo>
                    <a:pt x="38838232" y="160633"/>
                  </a:lnTo>
                  <a:cubicBezTo>
                    <a:pt x="38862363" y="170793"/>
                    <a:pt x="38887763" y="135233"/>
                    <a:pt x="38896653" y="154283"/>
                  </a:cubicBezTo>
                  <a:cubicBezTo>
                    <a:pt x="38916974" y="150473"/>
                    <a:pt x="38939832" y="146663"/>
                    <a:pt x="38943642" y="127613"/>
                  </a:cubicBezTo>
                  <a:cubicBezTo>
                    <a:pt x="38948724" y="133963"/>
                    <a:pt x="38944913" y="145393"/>
                    <a:pt x="38942374" y="151743"/>
                  </a:cubicBezTo>
                  <a:cubicBezTo>
                    <a:pt x="39018574" y="142853"/>
                    <a:pt x="39102392" y="146663"/>
                    <a:pt x="39169703" y="122533"/>
                  </a:cubicBezTo>
                  <a:cubicBezTo>
                    <a:pt x="39173513" y="126343"/>
                    <a:pt x="39168432" y="128883"/>
                    <a:pt x="39167163" y="133963"/>
                  </a:cubicBezTo>
                  <a:cubicBezTo>
                    <a:pt x="39209074" y="112373"/>
                    <a:pt x="39253524" y="156823"/>
                    <a:pt x="39284003" y="116183"/>
                  </a:cubicBezTo>
                  <a:lnTo>
                    <a:pt x="39295432" y="99673"/>
                  </a:lnTo>
                  <a:cubicBezTo>
                    <a:pt x="39305592" y="106023"/>
                    <a:pt x="39304324" y="118723"/>
                    <a:pt x="39311942" y="123803"/>
                  </a:cubicBezTo>
                  <a:cubicBezTo>
                    <a:pt x="39319563" y="112373"/>
                    <a:pt x="39350042" y="121263"/>
                    <a:pt x="39355124" y="106023"/>
                  </a:cubicBezTo>
                  <a:cubicBezTo>
                    <a:pt x="39360203" y="112373"/>
                    <a:pt x="39353853" y="114913"/>
                    <a:pt x="39353853" y="119993"/>
                  </a:cubicBezTo>
                  <a:cubicBezTo>
                    <a:pt x="39372903" y="123803"/>
                    <a:pt x="39395763" y="98403"/>
                    <a:pt x="39413542" y="103483"/>
                  </a:cubicBezTo>
                  <a:lnTo>
                    <a:pt x="39407192" y="111103"/>
                  </a:lnTo>
                  <a:cubicBezTo>
                    <a:pt x="39503713" y="140313"/>
                    <a:pt x="39626903" y="163173"/>
                    <a:pt x="39706913" y="125073"/>
                  </a:cubicBezTo>
                  <a:cubicBezTo>
                    <a:pt x="39728503" y="118723"/>
                    <a:pt x="39717074" y="146663"/>
                    <a:pt x="39725963" y="145393"/>
                  </a:cubicBezTo>
                  <a:cubicBezTo>
                    <a:pt x="39807242" y="114913"/>
                    <a:pt x="39905032" y="163173"/>
                    <a:pt x="39979963" y="114913"/>
                  </a:cubicBezTo>
                  <a:cubicBezTo>
                    <a:pt x="40038382" y="102213"/>
                    <a:pt x="40056163" y="48873"/>
                    <a:pt x="40056163" y="48873"/>
                  </a:cubicBezTo>
                  <a:cubicBezTo>
                    <a:pt x="39917732" y="70463"/>
                    <a:pt x="39793274" y="47603"/>
                    <a:pt x="39653574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339136" y="866551"/>
            <a:ext cx="5381186" cy="115654"/>
            <a:chOff x="0" y="0"/>
            <a:chExt cx="16545473" cy="355600"/>
          </a:xfrm>
        </p:grpSpPr>
        <p:sp>
          <p:nvSpPr>
            <p:cNvPr id="9" name="Freeform 9"/>
            <p:cNvSpPr/>
            <p:nvPr/>
          </p:nvSpPr>
          <p:spPr>
            <a:xfrm>
              <a:off x="92710" y="34947"/>
              <a:ext cx="16413392" cy="277644"/>
            </a:xfrm>
            <a:custGeom>
              <a:avLst/>
              <a:gdLst/>
              <a:ahLst/>
              <a:cxnLst/>
              <a:rect l="l" t="t" r="r" b="b"/>
              <a:pathLst>
                <a:path w="16413392" h="277644">
                  <a:moveTo>
                    <a:pt x="16010803" y="19663"/>
                  </a:moveTo>
                  <a:cubicBezTo>
                    <a:pt x="15963812" y="23473"/>
                    <a:pt x="15902853" y="32363"/>
                    <a:pt x="15859673" y="23473"/>
                  </a:cubicBezTo>
                  <a:cubicBezTo>
                    <a:pt x="15678062" y="28553"/>
                    <a:pt x="15496453" y="-13357"/>
                    <a:pt x="15311033" y="4423"/>
                  </a:cubicBezTo>
                  <a:cubicBezTo>
                    <a:pt x="15321193" y="10773"/>
                    <a:pt x="15311033" y="20933"/>
                    <a:pt x="15300873" y="24743"/>
                  </a:cubicBezTo>
                  <a:lnTo>
                    <a:pt x="15298333" y="18393"/>
                  </a:lnTo>
                  <a:lnTo>
                    <a:pt x="15284362" y="31093"/>
                  </a:lnTo>
                  <a:cubicBezTo>
                    <a:pt x="15270393" y="32363"/>
                    <a:pt x="15276743" y="15853"/>
                    <a:pt x="15288173" y="13313"/>
                  </a:cubicBezTo>
                  <a:cubicBezTo>
                    <a:pt x="15214512" y="13313"/>
                    <a:pt x="15148473" y="19663"/>
                    <a:pt x="15076083" y="15853"/>
                  </a:cubicBezTo>
                  <a:cubicBezTo>
                    <a:pt x="15071003" y="36173"/>
                    <a:pt x="15039253" y="17123"/>
                    <a:pt x="15036712" y="37443"/>
                  </a:cubicBezTo>
                  <a:cubicBezTo>
                    <a:pt x="15032903" y="33633"/>
                    <a:pt x="15036712" y="32363"/>
                    <a:pt x="15037983" y="28553"/>
                  </a:cubicBezTo>
                  <a:cubicBezTo>
                    <a:pt x="15024012" y="31093"/>
                    <a:pt x="15013853" y="33633"/>
                    <a:pt x="15004962" y="34903"/>
                  </a:cubicBezTo>
                  <a:cubicBezTo>
                    <a:pt x="14914458" y="37443"/>
                    <a:pt x="14866543" y="32363"/>
                    <a:pt x="14728123" y="14583"/>
                  </a:cubicBezTo>
                  <a:cubicBezTo>
                    <a:pt x="13913570" y="-1927"/>
                    <a:pt x="13130963" y="12043"/>
                    <a:pt x="12332383" y="5693"/>
                  </a:cubicBezTo>
                  <a:cubicBezTo>
                    <a:pt x="11523155" y="9503"/>
                    <a:pt x="10724575" y="27283"/>
                    <a:pt x="9894052" y="32363"/>
                  </a:cubicBezTo>
                  <a:cubicBezTo>
                    <a:pt x="9766279" y="64113"/>
                    <a:pt x="9590592" y="48873"/>
                    <a:pt x="9441523" y="76813"/>
                  </a:cubicBezTo>
                  <a:lnTo>
                    <a:pt x="9452171" y="66653"/>
                  </a:lnTo>
                  <a:cubicBezTo>
                    <a:pt x="9324399" y="80623"/>
                    <a:pt x="9292455" y="64113"/>
                    <a:pt x="9127415" y="52683"/>
                  </a:cubicBezTo>
                  <a:cubicBezTo>
                    <a:pt x="9127415" y="64113"/>
                    <a:pt x="9063530" y="55223"/>
                    <a:pt x="9090149" y="74273"/>
                  </a:cubicBezTo>
                  <a:cubicBezTo>
                    <a:pt x="9031586" y="89513"/>
                    <a:pt x="8988995" y="47603"/>
                    <a:pt x="8909136" y="56493"/>
                  </a:cubicBezTo>
                  <a:cubicBezTo>
                    <a:pt x="8903814" y="50143"/>
                    <a:pt x="8909136" y="67923"/>
                    <a:pt x="8893166" y="61573"/>
                  </a:cubicBezTo>
                  <a:cubicBezTo>
                    <a:pt x="8685535" y="84433"/>
                    <a:pt x="8935756" y="51413"/>
                    <a:pt x="8664240" y="33633"/>
                  </a:cubicBezTo>
                  <a:cubicBezTo>
                    <a:pt x="8291569" y="39983"/>
                    <a:pt x="7913574" y="59033"/>
                    <a:pt x="7556875" y="47603"/>
                  </a:cubicBezTo>
                  <a:cubicBezTo>
                    <a:pt x="7578171" y="46333"/>
                    <a:pt x="7588818" y="61573"/>
                    <a:pt x="7551551" y="61573"/>
                  </a:cubicBezTo>
                  <a:cubicBezTo>
                    <a:pt x="7514285" y="31093"/>
                    <a:pt x="7429102" y="69193"/>
                    <a:pt x="7365216" y="57763"/>
                  </a:cubicBezTo>
                  <a:cubicBezTo>
                    <a:pt x="7370539" y="51413"/>
                    <a:pt x="7402483" y="50143"/>
                    <a:pt x="7418455" y="46333"/>
                  </a:cubicBezTo>
                  <a:cubicBezTo>
                    <a:pt x="7258739" y="33633"/>
                    <a:pt x="7120318" y="52683"/>
                    <a:pt x="6971250" y="39983"/>
                  </a:cubicBezTo>
                  <a:cubicBezTo>
                    <a:pt x="6827505" y="52683"/>
                    <a:pt x="6651819" y="26013"/>
                    <a:pt x="6555989" y="41253"/>
                  </a:cubicBezTo>
                  <a:cubicBezTo>
                    <a:pt x="6577284" y="29823"/>
                    <a:pt x="6492101" y="32363"/>
                    <a:pt x="6460159" y="26013"/>
                  </a:cubicBezTo>
                  <a:cubicBezTo>
                    <a:pt x="6353681" y="61573"/>
                    <a:pt x="6172670" y="13313"/>
                    <a:pt x="6044897" y="37443"/>
                  </a:cubicBezTo>
                  <a:lnTo>
                    <a:pt x="6050221" y="31093"/>
                  </a:lnTo>
                  <a:cubicBezTo>
                    <a:pt x="5650931" y="33633"/>
                    <a:pt x="5219698" y="26013"/>
                    <a:pt x="4809761" y="42523"/>
                  </a:cubicBezTo>
                  <a:cubicBezTo>
                    <a:pt x="4575510" y="46333"/>
                    <a:pt x="4314641" y="14583"/>
                    <a:pt x="4059095" y="29823"/>
                  </a:cubicBezTo>
                  <a:cubicBezTo>
                    <a:pt x="4011181" y="34903"/>
                    <a:pt x="4048447" y="42523"/>
                    <a:pt x="4011181" y="45063"/>
                  </a:cubicBezTo>
                  <a:cubicBezTo>
                    <a:pt x="3947294" y="43793"/>
                    <a:pt x="4011181" y="33633"/>
                    <a:pt x="3984561" y="29823"/>
                  </a:cubicBezTo>
                  <a:cubicBezTo>
                    <a:pt x="3856789" y="43793"/>
                    <a:pt x="3691749" y="27283"/>
                    <a:pt x="3532033" y="27283"/>
                  </a:cubicBezTo>
                  <a:cubicBezTo>
                    <a:pt x="3510737" y="32363"/>
                    <a:pt x="3468146" y="34903"/>
                    <a:pt x="3484118" y="42523"/>
                  </a:cubicBezTo>
                  <a:cubicBezTo>
                    <a:pt x="3308430" y="18393"/>
                    <a:pt x="3068856" y="51413"/>
                    <a:pt x="2887845" y="32363"/>
                  </a:cubicBezTo>
                  <a:cubicBezTo>
                    <a:pt x="2951731" y="62843"/>
                    <a:pt x="2781367" y="48873"/>
                    <a:pt x="2717481" y="56493"/>
                  </a:cubicBezTo>
                  <a:cubicBezTo>
                    <a:pt x="2680214" y="55223"/>
                    <a:pt x="2680214" y="47603"/>
                    <a:pt x="2690862" y="41253"/>
                  </a:cubicBezTo>
                  <a:cubicBezTo>
                    <a:pt x="2557765" y="45063"/>
                    <a:pt x="2488555" y="46333"/>
                    <a:pt x="2323515" y="37443"/>
                  </a:cubicBezTo>
                  <a:cubicBezTo>
                    <a:pt x="2248981" y="41253"/>
                    <a:pt x="2227685" y="57763"/>
                    <a:pt x="2137180" y="52683"/>
                  </a:cubicBezTo>
                  <a:cubicBezTo>
                    <a:pt x="2083941" y="31093"/>
                    <a:pt x="1950845" y="51413"/>
                    <a:pt x="1865662" y="43793"/>
                  </a:cubicBezTo>
                  <a:cubicBezTo>
                    <a:pt x="1886958" y="61573"/>
                    <a:pt x="1775157" y="76813"/>
                    <a:pt x="1689975" y="69193"/>
                  </a:cubicBezTo>
                  <a:lnTo>
                    <a:pt x="1716594" y="43793"/>
                  </a:lnTo>
                  <a:cubicBezTo>
                    <a:pt x="1684651" y="45063"/>
                    <a:pt x="1652708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31412" y="224133"/>
                    <a:pt x="1711270" y="225403"/>
                    <a:pt x="1833719" y="236833"/>
                  </a:cubicBezTo>
                  <a:cubicBezTo>
                    <a:pt x="1780480" y="231753"/>
                    <a:pt x="1833719" y="220323"/>
                    <a:pt x="1860338" y="219053"/>
                  </a:cubicBezTo>
                  <a:lnTo>
                    <a:pt x="1918900" y="236833"/>
                  </a:lnTo>
                  <a:cubicBezTo>
                    <a:pt x="1988111" y="246993"/>
                    <a:pt x="2083940" y="230483"/>
                    <a:pt x="2147826" y="220323"/>
                  </a:cubicBezTo>
                  <a:cubicBezTo>
                    <a:pt x="2158474" y="224133"/>
                    <a:pt x="2163798" y="229213"/>
                    <a:pt x="2163798" y="233023"/>
                  </a:cubicBezTo>
                  <a:cubicBezTo>
                    <a:pt x="2227685" y="244453"/>
                    <a:pt x="2227685" y="222863"/>
                    <a:pt x="2254304" y="219053"/>
                  </a:cubicBezTo>
                  <a:lnTo>
                    <a:pt x="2296895" y="231753"/>
                  </a:lnTo>
                  <a:lnTo>
                    <a:pt x="2307543" y="219053"/>
                  </a:lnTo>
                  <a:cubicBezTo>
                    <a:pt x="2371429" y="211433"/>
                    <a:pt x="2456611" y="215243"/>
                    <a:pt x="2445963" y="235563"/>
                  </a:cubicBezTo>
                  <a:cubicBezTo>
                    <a:pt x="2472583" y="231753"/>
                    <a:pt x="2493878" y="227943"/>
                    <a:pt x="2461934" y="221593"/>
                  </a:cubicBezTo>
                  <a:cubicBezTo>
                    <a:pt x="2525821" y="233023"/>
                    <a:pt x="2696185" y="233023"/>
                    <a:pt x="2807986" y="226673"/>
                  </a:cubicBezTo>
                  <a:cubicBezTo>
                    <a:pt x="2754747" y="221593"/>
                    <a:pt x="2760071" y="215243"/>
                    <a:pt x="2754747" y="202543"/>
                  </a:cubicBezTo>
                  <a:cubicBezTo>
                    <a:pt x="2813310" y="180953"/>
                    <a:pt x="2818634" y="206353"/>
                    <a:pt x="2866549" y="193653"/>
                  </a:cubicBezTo>
                  <a:cubicBezTo>
                    <a:pt x="2866549" y="201273"/>
                    <a:pt x="2919787" y="210163"/>
                    <a:pt x="2866549" y="215243"/>
                  </a:cubicBezTo>
                  <a:cubicBezTo>
                    <a:pt x="3015617" y="243183"/>
                    <a:pt x="3228571" y="220323"/>
                    <a:pt x="3420230" y="226673"/>
                  </a:cubicBezTo>
                  <a:cubicBezTo>
                    <a:pt x="3457498" y="222863"/>
                    <a:pt x="3446850" y="220323"/>
                    <a:pt x="3462821" y="213973"/>
                  </a:cubicBezTo>
                  <a:cubicBezTo>
                    <a:pt x="3585271" y="235563"/>
                    <a:pt x="3729014" y="212703"/>
                    <a:pt x="3856788" y="222863"/>
                  </a:cubicBezTo>
                  <a:cubicBezTo>
                    <a:pt x="3830168" y="213973"/>
                    <a:pt x="3867435" y="188573"/>
                    <a:pt x="3941969" y="187303"/>
                  </a:cubicBezTo>
                  <a:cubicBezTo>
                    <a:pt x="4021827" y="169523"/>
                    <a:pt x="3973913" y="212703"/>
                    <a:pt x="4043123" y="222863"/>
                  </a:cubicBezTo>
                  <a:cubicBezTo>
                    <a:pt x="4080390" y="213973"/>
                    <a:pt x="4144276" y="212703"/>
                    <a:pt x="4170896" y="213973"/>
                  </a:cubicBezTo>
                  <a:lnTo>
                    <a:pt x="4170896" y="216513"/>
                  </a:lnTo>
                  <a:cubicBezTo>
                    <a:pt x="4213487" y="206353"/>
                    <a:pt x="4282697" y="201273"/>
                    <a:pt x="4335936" y="210163"/>
                  </a:cubicBezTo>
                  <a:lnTo>
                    <a:pt x="4325287" y="211433"/>
                  </a:lnTo>
                  <a:cubicBezTo>
                    <a:pt x="4367879" y="212703"/>
                    <a:pt x="4415794" y="224133"/>
                    <a:pt x="4458384" y="222863"/>
                  </a:cubicBezTo>
                  <a:cubicBezTo>
                    <a:pt x="4479680" y="206353"/>
                    <a:pt x="4586158" y="216513"/>
                    <a:pt x="4612777" y="201273"/>
                  </a:cubicBezTo>
                  <a:cubicBezTo>
                    <a:pt x="4618100" y="202543"/>
                    <a:pt x="4612777" y="203813"/>
                    <a:pt x="4623424" y="207623"/>
                  </a:cubicBezTo>
                  <a:lnTo>
                    <a:pt x="4628748" y="193653"/>
                  </a:lnTo>
                  <a:lnTo>
                    <a:pt x="4713930" y="201273"/>
                  </a:lnTo>
                  <a:cubicBezTo>
                    <a:pt x="4692635" y="206353"/>
                    <a:pt x="4692635" y="212703"/>
                    <a:pt x="4666015" y="216513"/>
                  </a:cubicBezTo>
                  <a:cubicBezTo>
                    <a:pt x="4761845" y="226673"/>
                    <a:pt x="4697958" y="203813"/>
                    <a:pt x="4745873" y="196193"/>
                  </a:cubicBezTo>
                  <a:cubicBezTo>
                    <a:pt x="4809759" y="186033"/>
                    <a:pt x="4809759" y="200003"/>
                    <a:pt x="4836379" y="206353"/>
                  </a:cubicBezTo>
                  <a:cubicBezTo>
                    <a:pt x="4809759" y="213973"/>
                    <a:pt x="4788465" y="202543"/>
                    <a:pt x="4772493" y="205083"/>
                  </a:cubicBezTo>
                  <a:cubicBezTo>
                    <a:pt x="4735226" y="216513"/>
                    <a:pt x="4809759" y="210163"/>
                    <a:pt x="4815084" y="217783"/>
                  </a:cubicBezTo>
                  <a:cubicBezTo>
                    <a:pt x="4831055" y="217783"/>
                    <a:pt x="4836379" y="201273"/>
                    <a:pt x="4884293" y="203813"/>
                  </a:cubicBezTo>
                  <a:cubicBezTo>
                    <a:pt x="4926884" y="205083"/>
                    <a:pt x="5022714" y="201273"/>
                    <a:pt x="5012067" y="216513"/>
                  </a:cubicBezTo>
                  <a:cubicBezTo>
                    <a:pt x="5049333" y="208893"/>
                    <a:pt x="5086600" y="210163"/>
                    <a:pt x="5113220" y="202543"/>
                  </a:cubicBezTo>
                  <a:cubicBezTo>
                    <a:pt x="5081277" y="200003"/>
                    <a:pt x="5017390" y="196193"/>
                    <a:pt x="5012067" y="186033"/>
                  </a:cubicBezTo>
                  <a:cubicBezTo>
                    <a:pt x="5044009" y="183493"/>
                    <a:pt x="5102572" y="179683"/>
                    <a:pt x="5113220" y="186033"/>
                  </a:cubicBezTo>
                  <a:lnTo>
                    <a:pt x="5086600" y="189843"/>
                  </a:lnTo>
                  <a:cubicBezTo>
                    <a:pt x="5113220" y="186033"/>
                    <a:pt x="5198402" y="191113"/>
                    <a:pt x="5155811" y="175873"/>
                  </a:cubicBezTo>
                  <a:lnTo>
                    <a:pt x="5219697" y="196193"/>
                  </a:lnTo>
                  <a:cubicBezTo>
                    <a:pt x="5240993" y="184763"/>
                    <a:pt x="5304879" y="184763"/>
                    <a:pt x="5358118" y="182223"/>
                  </a:cubicBezTo>
                  <a:cubicBezTo>
                    <a:pt x="5358118" y="197463"/>
                    <a:pt x="5320851" y="215243"/>
                    <a:pt x="5416680" y="219053"/>
                  </a:cubicBezTo>
                  <a:lnTo>
                    <a:pt x="5501862" y="202543"/>
                  </a:lnTo>
                  <a:cubicBezTo>
                    <a:pt x="5544453" y="201273"/>
                    <a:pt x="5555101" y="205083"/>
                    <a:pt x="5549777" y="213973"/>
                  </a:cubicBezTo>
                  <a:cubicBezTo>
                    <a:pt x="5698845" y="222863"/>
                    <a:pt x="5704169" y="170793"/>
                    <a:pt x="5821294" y="184763"/>
                  </a:cubicBezTo>
                  <a:cubicBezTo>
                    <a:pt x="5773380" y="203813"/>
                    <a:pt x="5810646" y="205083"/>
                    <a:pt x="5863885" y="210163"/>
                  </a:cubicBezTo>
                  <a:cubicBezTo>
                    <a:pt x="5863885" y="207623"/>
                    <a:pt x="5869209" y="201273"/>
                    <a:pt x="5890505" y="200003"/>
                  </a:cubicBezTo>
                  <a:cubicBezTo>
                    <a:pt x="5874533" y="191113"/>
                    <a:pt x="5858561" y="212703"/>
                    <a:pt x="5815970" y="200003"/>
                  </a:cubicBezTo>
                  <a:cubicBezTo>
                    <a:pt x="5805322" y="188573"/>
                    <a:pt x="5863885" y="192383"/>
                    <a:pt x="5890505" y="188573"/>
                  </a:cubicBezTo>
                  <a:cubicBezTo>
                    <a:pt x="5996982" y="229213"/>
                    <a:pt x="6241879" y="198733"/>
                    <a:pt x="6412243" y="217783"/>
                  </a:cubicBezTo>
                  <a:cubicBezTo>
                    <a:pt x="6401595" y="194923"/>
                    <a:pt x="6486778" y="211433"/>
                    <a:pt x="6524044" y="202543"/>
                  </a:cubicBezTo>
                  <a:cubicBezTo>
                    <a:pt x="6513397" y="226673"/>
                    <a:pt x="6619874" y="198733"/>
                    <a:pt x="6667788" y="212703"/>
                  </a:cubicBezTo>
                  <a:lnTo>
                    <a:pt x="6646493" y="193653"/>
                  </a:lnTo>
                  <a:cubicBezTo>
                    <a:pt x="6752971" y="207623"/>
                    <a:pt x="6816857" y="158093"/>
                    <a:pt x="6880743" y="186033"/>
                  </a:cubicBezTo>
                  <a:cubicBezTo>
                    <a:pt x="6939306" y="193653"/>
                    <a:pt x="6859448" y="202543"/>
                    <a:pt x="6838153" y="206353"/>
                  </a:cubicBezTo>
                  <a:cubicBezTo>
                    <a:pt x="6918011" y="231753"/>
                    <a:pt x="7056431" y="186033"/>
                    <a:pt x="7120317" y="213973"/>
                  </a:cubicBezTo>
                  <a:cubicBezTo>
                    <a:pt x="7125641" y="205083"/>
                    <a:pt x="7104346" y="189843"/>
                    <a:pt x="7173556" y="180953"/>
                  </a:cubicBezTo>
                  <a:cubicBezTo>
                    <a:pt x="7232119" y="191113"/>
                    <a:pt x="7343920" y="203813"/>
                    <a:pt x="7333272" y="207623"/>
                  </a:cubicBezTo>
                  <a:cubicBezTo>
                    <a:pt x="7381187" y="202543"/>
                    <a:pt x="7391835" y="196193"/>
                    <a:pt x="7445073" y="203813"/>
                  </a:cubicBezTo>
                  <a:cubicBezTo>
                    <a:pt x="7439749" y="210163"/>
                    <a:pt x="7418454" y="210163"/>
                    <a:pt x="7402482" y="213973"/>
                  </a:cubicBezTo>
                  <a:cubicBezTo>
                    <a:pt x="7482340" y="220323"/>
                    <a:pt x="7551551" y="210163"/>
                    <a:pt x="7620761" y="201273"/>
                  </a:cubicBezTo>
                  <a:cubicBezTo>
                    <a:pt x="7663352" y="219053"/>
                    <a:pt x="7807096" y="210163"/>
                    <a:pt x="7902926" y="220323"/>
                  </a:cubicBezTo>
                  <a:cubicBezTo>
                    <a:pt x="7956165" y="198733"/>
                    <a:pt x="8051994" y="229213"/>
                    <a:pt x="8062642" y="201273"/>
                  </a:cubicBezTo>
                  <a:cubicBezTo>
                    <a:pt x="8062642" y="203813"/>
                    <a:pt x="8073289" y="207623"/>
                    <a:pt x="8078613" y="210163"/>
                  </a:cubicBezTo>
                  <a:cubicBezTo>
                    <a:pt x="8115880" y="202543"/>
                    <a:pt x="8142500" y="183493"/>
                    <a:pt x="8185090" y="182223"/>
                  </a:cubicBezTo>
                  <a:lnTo>
                    <a:pt x="8169119" y="201273"/>
                  </a:lnTo>
                  <a:cubicBezTo>
                    <a:pt x="8158471" y="222863"/>
                    <a:pt x="8275596" y="208893"/>
                    <a:pt x="8302216" y="215243"/>
                  </a:cubicBezTo>
                  <a:cubicBezTo>
                    <a:pt x="8275596" y="202543"/>
                    <a:pt x="8355454" y="216513"/>
                    <a:pt x="8360779" y="203813"/>
                  </a:cubicBezTo>
                  <a:lnTo>
                    <a:pt x="8414017" y="197463"/>
                  </a:lnTo>
                  <a:cubicBezTo>
                    <a:pt x="8499198" y="192383"/>
                    <a:pt x="8424664" y="188573"/>
                    <a:pt x="8525817" y="186033"/>
                  </a:cubicBezTo>
                  <a:cubicBezTo>
                    <a:pt x="8584380" y="184763"/>
                    <a:pt x="8547114" y="207623"/>
                    <a:pt x="8525817" y="205083"/>
                  </a:cubicBezTo>
                  <a:cubicBezTo>
                    <a:pt x="8573733" y="215243"/>
                    <a:pt x="8626972" y="208893"/>
                    <a:pt x="8674887" y="205083"/>
                  </a:cubicBezTo>
                  <a:cubicBezTo>
                    <a:pt x="8653591" y="205083"/>
                    <a:pt x="8648267" y="203813"/>
                    <a:pt x="8669562" y="200003"/>
                  </a:cubicBezTo>
                  <a:cubicBezTo>
                    <a:pt x="8669562" y="202543"/>
                    <a:pt x="8674887" y="203813"/>
                    <a:pt x="8680210" y="205083"/>
                  </a:cubicBezTo>
                  <a:cubicBezTo>
                    <a:pt x="8701506" y="203813"/>
                    <a:pt x="8717477" y="202543"/>
                    <a:pt x="8738772" y="202543"/>
                  </a:cubicBezTo>
                  <a:lnTo>
                    <a:pt x="8738772" y="203813"/>
                  </a:lnTo>
                  <a:cubicBezTo>
                    <a:pt x="8765391" y="202543"/>
                    <a:pt x="8792010" y="201273"/>
                    <a:pt x="8813308" y="200003"/>
                  </a:cubicBezTo>
                  <a:cubicBezTo>
                    <a:pt x="8829278" y="198733"/>
                    <a:pt x="8839927" y="197463"/>
                    <a:pt x="8850574" y="197463"/>
                  </a:cubicBezTo>
                  <a:cubicBezTo>
                    <a:pt x="8882517" y="196193"/>
                    <a:pt x="8893166" y="196193"/>
                    <a:pt x="8861222" y="200003"/>
                  </a:cubicBezTo>
                  <a:cubicBezTo>
                    <a:pt x="8855897" y="198733"/>
                    <a:pt x="8855897" y="197463"/>
                    <a:pt x="8850574" y="197463"/>
                  </a:cubicBezTo>
                  <a:cubicBezTo>
                    <a:pt x="8839927" y="197463"/>
                    <a:pt x="8829278" y="198733"/>
                    <a:pt x="8813308" y="200003"/>
                  </a:cubicBezTo>
                  <a:cubicBezTo>
                    <a:pt x="8792010" y="202543"/>
                    <a:pt x="8770716" y="207623"/>
                    <a:pt x="8754745" y="208893"/>
                  </a:cubicBezTo>
                  <a:cubicBezTo>
                    <a:pt x="8770716" y="208893"/>
                    <a:pt x="8786688" y="210163"/>
                    <a:pt x="8797335" y="212703"/>
                  </a:cubicBezTo>
                  <a:lnTo>
                    <a:pt x="8781364" y="226673"/>
                  </a:lnTo>
                  <a:cubicBezTo>
                    <a:pt x="8818630" y="227943"/>
                    <a:pt x="8914460" y="211433"/>
                    <a:pt x="8914460" y="205083"/>
                  </a:cubicBezTo>
                  <a:cubicBezTo>
                    <a:pt x="9052881" y="217783"/>
                    <a:pt x="9287131" y="207623"/>
                    <a:pt x="9382960" y="198733"/>
                  </a:cubicBezTo>
                  <a:cubicBezTo>
                    <a:pt x="9388284" y="197463"/>
                    <a:pt x="9398932" y="196193"/>
                    <a:pt x="9409579" y="196193"/>
                  </a:cubicBezTo>
                  <a:cubicBezTo>
                    <a:pt x="9404255" y="197463"/>
                    <a:pt x="9393609" y="197463"/>
                    <a:pt x="9382960" y="198733"/>
                  </a:cubicBezTo>
                  <a:cubicBezTo>
                    <a:pt x="9366989" y="202543"/>
                    <a:pt x="9361665" y="206353"/>
                    <a:pt x="9382960" y="201273"/>
                  </a:cubicBezTo>
                  <a:cubicBezTo>
                    <a:pt x="9430875" y="198733"/>
                    <a:pt x="9484113" y="186033"/>
                    <a:pt x="9489438" y="194923"/>
                  </a:cubicBezTo>
                  <a:cubicBezTo>
                    <a:pt x="9537352" y="188573"/>
                    <a:pt x="9532029" y="205083"/>
                    <a:pt x="9606563" y="206353"/>
                  </a:cubicBezTo>
                  <a:cubicBezTo>
                    <a:pt x="9606563" y="208893"/>
                    <a:pt x="9611888" y="198733"/>
                    <a:pt x="9606563" y="194923"/>
                  </a:cubicBezTo>
                  <a:cubicBezTo>
                    <a:pt x="9601239" y="194923"/>
                    <a:pt x="9601239" y="193653"/>
                    <a:pt x="9595915" y="193653"/>
                  </a:cubicBezTo>
                  <a:cubicBezTo>
                    <a:pt x="9601239" y="193653"/>
                    <a:pt x="9606563" y="193653"/>
                    <a:pt x="9606563" y="194923"/>
                  </a:cubicBezTo>
                  <a:cubicBezTo>
                    <a:pt x="9729011" y="213973"/>
                    <a:pt x="9878081" y="180953"/>
                    <a:pt x="10021824" y="193653"/>
                  </a:cubicBezTo>
                  <a:lnTo>
                    <a:pt x="10027148" y="193653"/>
                  </a:lnTo>
                  <a:lnTo>
                    <a:pt x="10021824" y="193653"/>
                  </a:lnTo>
                  <a:cubicBezTo>
                    <a:pt x="10011177" y="194923"/>
                    <a:pt x="9995204" y="202543"/>
                    <a:pt x="9979233" y="207623"/>
                  </a:cubicBezTo>
                  <a:cubicBezTo>
                    <a:pt x="10091035" y="200003"/>
                    <a:pt x="10197512" y="194923"/>
                    <a:pt x="10298666" y="177143"/>
                  </a:cubicBezTo>
                  <a:cubicBezTo>
                    <a:pt x="10288017" y="183493"/>
                    <a:pt x="10293341" y="189843"/>
                    <a:pt x="10266722" y="193653"/>
                  </a:cubicBezTo>
                  <a:cubicBezTo>
                    <a:pt x="10346580" y="193653"/>
                    <a:pt x="10437086" y="189843"/>
                    <a:pt x="10474353" y="175873"/>
                  </a:cubicBezTo>
                  <a:cubicBezTo>
                    <a:pt x="10421114" y="169523"/>
                    <a:pt x="10469028" y="183493"/>
                    <a:pt x="10437086" y="183493"/>
                  </a:cubicBezTo>
                  <a:cubicBezTo>
                    <a:pt x="10378524" y="170793"/>
                    <a:pt x="10479676" y="156823"/>
                    <a:pt x="10532915" y="160633"/>
                  </a:cubicBezTo>
                  <a:lnTo>
                    <a:pt x="10532915" y="163173"/>
                  </a:lnTo>
                  <a:cubicBezTo>
                    <a:pt x="10612773" y="163173"/>
                    <a:pt x="10612773" y="154283"/>
                    <a:pt x="10692632" y="154283"/>
                  </a:cubicBezTo>
                  <a:cubicBezTo>
                    <a:pt x="10740546" y="161903"/>
                    <a:pt x="10650041" y="158093"/>
                    <a:pt x="10671336" y="166983"/>
                  </a:cubicBezTo>
                  <a:cubicBezTo>
                    <a:pt x="10687307" y="189843"/>
                    <a:pt x="10847023" y="182223"/>
                    <a:pt x="10862996" y="184763"/>
                  </a:cubicBezTo>
                  <a:cubicBezTo>
                    <a:pt x="10884291" y="179683"/>
                    <a:pt x="10910910" y="175873"/>
                    <a:pt x="10905586" y="169523"/>
                  </a:cubicBezTo>
                  <a:cubicBezTo>
                    <a:pt x="10964148" y="163173"/>
                    <a:pt x="10932205" y="183493"/>
                    <a:pt x="10974796" y="182223"/>
                  </a:cubicBezTo>
                  <a:lnTo>
                    <a:pt x="11139835" y="139043"/>
                  </a:lnTo>
                  <a:cubicBezTo>
                    <a:pt x="11139835" y="137773"/>
                    <a:pt x="11145160" y="136503"/>
                    <a:pt x="11150484" y="136503"/>
                  </a:cubicBezTo>
                  <a:lnTo>
                    <a:pt x="11139835" y="139043"/>
                  </a:lnTo>
                  <a:cubicBezTo>
                    <a:pt x="11134512" y="145393"/>
                    <a:pt x="11193075" y="158093"/>
                    <a:pt x="11145160" y="166983"/>
                  </a:cubicBezTo>
                  <a:cubicBezTo>
                    <a:pt x="11272933" y="164443"/>
                    <a:pt x="11342144" y="136503"/>
                    <a:pt x="11422002" y="122533"/>
                  </a:cubicBezTo>
                  <a:cubicBezTo>
                    <a:pt x="11459268" y="126343"/>
                    <a:pt x="11581718" y="117453"/>
                    <a:pt x="11624308" y="116183"/>
                  </a:cubicBezTo>
                  <a:cubicBezTo>
                    <a:pt x="11645603" y="128883"/>
                    <a:pt x="11587040" y="114913"/>
                    <a:pt x="11576393" y="125073"/>
                  </a:cubicBezTo>
                  <a:lnTo>
                    <a:pt x="11640278" y="139043"/>
                  </a:lnTo>
                  <a:cubicBezTo>
                    <a:pt x="11555098" y="141583"/>
                    <a:pt x="11650927" y="160633"/>
                    <a:pt x="11603013" y="169523"/>
                  </a:cubicBezTo>
                  <a:cubicBezTo>
                    <a:pt x="11672222" y="161903"/>
                    <a:pt x="11831938" y="170793"/>
                    <a:pt x="11933092" y="174603"/>
                  </a:cubicBezTo>
                  <a:cubicBezTo>
                    <a:pt x="11863882" y="147933"/>
                    <a:pt x="12071513" y="161903"/>
                    <a:pt x="12066188" y="137773"/>
                  </a:cubicBezTo>
                  <a:cubicBezTo>
                    <a:pt x="12183314" y="133963"/>
                    <a:pt x="12124751" y="156823"/>
                    <a:pt x="12172665" y="161903"/>
                  </a:cubicBezTo>
                  <a:cubicBezTo>
                    <a:pt x="12295115" y="153013"/>
                    <a:pt x="12412239" y="159363"/>
                    <a:pt x="12524041" y="156823"/>
                  </a:cubicBezTo>
                  <a:cubicBezTo>
                    <a:pt x="12524041" y="156823"/>
                    <a:pt x="12524041" y="159363"/>
                    <a:pt x="12518716" y="161903"/>
                  </a:cubicBezTo>
                  <a:cubicBezTo>
                    <a:pt x="12619871" y="154283"/>
                    <a:pt x="12790235" y="161903"/>
                    <a:pt x="12891387" y="140313"/>
                  </a:cubicBezTo>
                  <a:cubicBezTo>
                    <a:pt x="12886064" y="145393"/>
                    <a:pt x="12896712" y="149203"/>
                    <a:pt x="12870093" y="153013"/>
                  </a:cubicBezTo>
                  <a:cubicBezTo>
                    <a:pt x="12981893" y="161903"/>
                    <a:pt x="12891387" y="122533"/>
                    <a:pt x="13019161" y="136503"/>
                  </a:cubicBezTo>
                  <a:lnTo>
                    <a:pt x="12987217" y="147933"/>
                  </a:lnTo>
                  <a:cubicBezTo>
                    <a:pt x="13067076" y="136503"/>
                    <a:pt x="13141609" y="158093"/>
                    <a:pt x="13232115" y="140313"/>
                  </a:cubicBezTo>
                  <a:cubicBezTo>
                    <a:pt x="13237439" y="146663"/>
                    <a:pt x="13216143" y="149203"/>
                    <a:pt x="13200173" y="151743"/>
                  </a:cubicBezTo>
                  <a:cubicBezTo>
                    <a:pt x="13285354" y="146663"/>
                    <a:pt x="13375860" y="149203"/>
                    <a:pt x="13445071" y="132693"/>
                  </a:cubicBezTo>
                  <a:cubicBezTo>
                    <a:pt x="13455717" y="140313"/>
                    <a:pt x="13445071" y="146663"/>
                    <a:pt x="13413128" y="151743"/>
                  </a:cubicBezTo>
                  <a:cubicBezTo>
                    <a:pt x="13492985" y="160633"/>
                    <a:pt x="13503632" y="130153"/>
                    <a:pt x="13578167" y="139043"/>
                  </a:cubicBezTo>
                  <a:cubicBezTo>
                    <a:pt x="13599462" y="140313"/>
                    <a:pt x="13642053" y="150473"/>
                    <a:pt x="13626082" y="150473"/>
                  </a:cubicBezTo>
                  <a:cubicBezTo>
                    <a:pt x="13663348" y="140313"/>
                    <a:pt x="13775149" y="140313"/>
                    <a:pt x="13817742" y="136503"/>
                  </a:cubicBezTo>
                  <a:cubicBezTo>
                    <a:pt x="13828388" y="144123"/>
                    <a:pt x="13860331" y="146663"/>
                    <a:pt x="13902923" y="154283"/>
                  </a:cubicBezTo>
                  <a:cubicBezTo>
                    <a:pt x="14264945" y="154283"/>
                    <a:pt x="14637616" y="156823"/>
                    <a:pt x="14999639" y="144123"/>
                  </a:cubicBezTo>
                  <a:cubicBezTo>
                    <a:pt x="15015123" y="142853"/>
                    <a:pt x="15027823" y="140313"/>
                    <a:pt x="15039253" y="137773"/>
                  </a:cubicBezTo>
                  <a:cubicBezTo>
                    <a:pt x="15055762" y="161903"/>
                    <a:pt x="15016393" y="153013"/>
                    <a:pt x="15026553" y="168253"/>
                  </a:cubicBezTo>
                  <a:cubicBezTo>
                    <a:pt x="15025283" y="147933"/>
                    <a:pt x="15043062" y="161903"/>
                    <a:pt x="15072273" y="155553"/>
                  </a:cubicBezTo>
                  <a:lnTo>
                    <a:pt x="15073543" y="158093"/>
                  </a:lnTo>
                  <a:cubicBezTo>
                    <a:pt x="15086243" y="154283"/>
                    <a:pt x="15093862" y="166983"/>
                    <a:pt x="15106562" y="160633"/>
                  </a:cubicBezTo>
                  <a:lnTo>
                    <a:pt x="15106562" y="155553"/>
                  </a:lnTo>
                  <a:cubicBezTo>
                    <a:pt x="15120533" y="142853"/>
                    <a:pt x="15138312" y="182223"/>
                    <a:pt x="15145933" y="155553"/>
                  </a:cubicBezTo>
                  <a:lnTo>
                    <a:pt x="15157362" y="169523"/>
                  </a:lnTo>
                  <a:cubicBezTo>
                    <a:pt x="15171333" y="146663"/>
                    <a:pt x="15180223" y="177143"/>
                    <a:pt x="15198003" y="156823"/>
                  </a:cubicBezTo>
                  <a:lnTo>
                    <a:pt x="15195462" y="160633"/>
                  </a:lnTo>
                  <a:cubicBezTo>
                    <a:pt x="15219593" y="170793"/>
                    <a:pt x="15244993" y="135233"/>
                    <a:pt x="15253883" y="154283"/>
                  </a:cubicBezTo>
                  <a:cubicBezTo>
                    <a:pt x="15274203" y="150473"/>
                    <a:pt x="15297062" y="146663"/>
                    <a:pt x="15300873" y="127613"/>
                  </a:cubicBezTo>
                  <a:cubicBezTo>
                    <a:pt x="15305953" y="133963"/>
                    <a:pt x="15302143" y="145393"/>
                    <a:pt x="15299603" y="151743"/>
                  </a:cubicBezTo>
                  <a:cubicBezTo>
                    <a:pt x="15375803" y="142853"/>
                    <a:pt x="15459623" y="146663"/>
                    <a:pt x="15526933" y="122533"/>
                  </a:cubicBezTo>
                  <a:cubicBezTo>
                    <a:pt x="15530743" y="126343"/>
                    <a:pt x="15525662" y="128883"/>
                    <a:pt x="15524393" y="133963"/>
                  </a:cubicBezTo>
                  <a:cubicBezTo>
                    <a:pt x="15566303" y="112373"/>
                    <a:pt x="15610753" y="156823"/>
                    <a:pt x="15641233" y="116183"/>
                  </a:cubicBezTo>
                  <a:lnTo>
                    <a:pt x="15652662" y="99673"/>
                  </a:lnTo>
                  <a:cubicBezTo>
                    <a:pt x="15662823" y="106023"/>
                    <a:pt x="15661553" y="118723"/>
                    <a:pt x="15669173" y="123803"/>
                  </a:cubicBezTo>
                  <a:cubicBezTo>
                    <a:pt x="15676793" y="112373"/>
                    <a:pt x="15707273" y="121263"/>
                    <a:pt x="15712353" y="106023"/>
                  </a:cubicBezTo>
                  <a:cubicBezTo>
                    <a:pt x="15717433" y="112373"/>
                    <a:pt x="15711083" y="114913"/>
                    <a:pt x="15711083" y="119993"/>
                  </a:cubicBezTo>
                  <a:cubicBezTo>
                    <a:pt x="15730133" y="123803"/>
                    <a:pt x="15752993" y="98403"/>
                    <a:pt x="15770773" y="103483"/>
                  </a:cubicBezTo>
                  <a:lnTo>
                    <a:pt x="15764423" y="111103"/>
                  </a:lnTo>
                  <a:cubicBezTo>
                    <a:pt x="15860943" y="140313"/>
                    <a:pt x="15984133" y="163173"/>
                    <a:pt x="16064143" y="125073"/>
                  </a:cubicBezTo>
                  <a:cubicBezTo>
                    <a:pt x="16085733" y="118723"/>
                    <a:pt x="16074303" y="146663"/>
                    <a:pt x="16083193" y="145393"/>
                  </a:cubicBezTo>
                  <a:cubicBezTo>
                    <a:pt x="16164473" y="114913"/>
                    <a:pt x="16262262" y="163173"/>
                    <a:pt x="16337193" y="114913"/>
                  </a:cubicBezTo>
                  <a:cubicBezTo>
                    <a:pt x="16395612" y="102213"/>
                    <a:pt x="16413393" y="48873"/>
                    <a:pt x="16413393" y="48873"/>
                  </a:cubicBezTo>
                  <a:cubicBezTo>
                    <a:pt x="16274962" y="70463"/>
                    <a:pt x="16150503" y="47603"/>
                    <a:pt x="16010803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28619" y="866551"/>
            <a:ext cx="5381186" cy="115654"/>
            <a:chOff x="0" y="0"/>
            <a:chExt cx="16545473" cy="355600"/>
          </a:xfrm>
        </p:grpSpPr>
        <p:sp>
          <p:nvSpPr>
            <p:cNvPr id="11" name="Freeform 11"/>
            <p:cNvSpPr/>
            <p:nvPr/>
          </p:nvSpPr>
          <p:spPr>
            <a:xfrm>
              <a:off x="92710" y="34947"/>
              <a:ext cx="16413392" cy="277644"/>
            </a:xfrm>
            <a:custGeom>
              <a:avLst/>
              <a:gdLst/>
              <a:ahLst/>
              <a:cxnLst/>
              <a:rect l="l" t="t" r="r" b="b"/>
              <a:pathLst>
                <a:path w="16413392" h="277644">
                  <a:moveTo>
                    <a:pt x="16010803" y="19663"/>
                  </a:moveTo>
                  <a:cubicBezTo>
                    <a:pt x="15963812" y="23473"/>
                    <a:pt x="15902853" y="32363"/>
                    <a:pt x="15859673" y="23473"/>
                  </a:cubicBezTo>
                  <a:cubicBezTo>
                    <a:pt x="15678062" y="28553"/>
                    <a:pt x="15496453" y="-13357"/>
                    <a:pt x="15311033" y="4423"/>
                  </a:cubicBezTo>
                  <a:cubicBezTo>
                    <a:pt x="15321193" y="10773"/>
                    <a:pt x="15311033" y="20933"/>
                    <a:pt x="15300873" y="24743"/>
                  </a:cubicBezTo>
                  <a:lnTo>
                    <a:pt x="15298333" y="18393"/>
                  </a:lnTo>
                  <a:lnTo>
                    <a:pt x="15284362" y="31093"/>
                  </a:lnTo>
                  <a:cubicBezTo>
                    <a:pt x="15270393" y="32363"/>
                    <a:pt x="15276743" y="15853"/>
                    <a:pt x="15288173" y="13313"/>
                  </a:cubicBezTo>
                  <a:cubicBezTo>
                    <a:pt x="15214512" y="13313"/>
                    <a:pt x="15148473" y="19663"/>
                    <a:pt x="15076083" y="15853"/>
                  </a:cubicBezTo>
                  <a:cubicBezTo>
                    <a:pt x="15071003" y="36173"/>
                    <a:pt x="15039253" y="17123"/>
                    <a:pt x="15036712" y="37443"/>
                  </a:cubicBezTo>
                  <a:cubicBezTo>
                    <a:pt x="15032903" y="33633"/>
                    <a:pt x="15036712" y="32363"/>
                    <a:pt x="15037983" y="28553"/>
                  </a:cubicBezTo>
                  <a:cubicBezTo>
                    <a:pt x="15024012" y="31093"/>
                    <a:pt x="15013853" y="33633"/>
                    <a:pt x="15004962" y="34903"/>
                  </a:cubicBezTo>
                  <a:cubicBezTo>
                    <a:pt x="14914458" y="37443"/>
                    <a:pt x="14866543" y="32363"/>
                    <a:pt x="14728123" y="14583"/>
                  </a:cubicBezTo>
                  <a:cubicBezTo>
                    <a:pt x="13913570" y="-1927"/>
                    <a:pt x="13130963" y="12043"/>
                    <a:pt x="12332383" y="5693"/>
                  </a:cubicBezTo>
                  <a:cubicBezTo>
                    <a:pt x="11523155" y="9503"/>
                    <a:pt x="10724575" y="27283"/>
                    <a:pt x="9894052" y="32363"/>
                  </a:cubicBezTo>
                  <a:cubicBezTo>
                    <a:pt x="9766279" y="64113"/>
                    <a:pt x="9590592" y="48873"/>
                    <a:pt x="9441523" y="76813"/>
                  </a:cubicBezTo>
                  <a:lnTo>
                    <a:pt x="9452171" y="66653"/>
                  </a:lnTo>
                  <a:cubicBezTo>
                    <a:pt x="9324399" y="80623"/>
                    <a:pt x="9292455" y="64113"/>
                    <a:pt x="9127415" y="52683"/>
                  </a:cubicBezTo>
                  <a:cubicBezTo>
                    <a:pt x="9127415" y="64113"/>
                    <a:pt x="9063530" y="55223"/>
                    <a:pt x="9090149" y="74273"/>
                  </a:cubicBezTo>
                  <a:cubicBezTo>
                    <a:pt x="9031586" y="89513"/>
                    <a:pt x="8988995" y="47603"/>
                    <a:pt x="8909136" y="56493"/>
                  </a:cubicBezTo>
                  <a:cubicBezTo>
                    <a:pt x="8903814" y="50143"/>
                    <a:pt x="8909136" y="67923"/>
                    <a:pt x="8893166" y="61573"/>
                  </a:cubicBezTo>
                  <a:cubicBezTo>
                    <a:pt x="8685535" y="84433"/>
                    <a:pt x="8935756" y="51413"/>
                    <a:pt x="8664240" y="33633"/>
                  </a:cubicBezTo>
                  <a:cubicBezTo>
                    <a:pt x="8291569" y="39983"/>
                    <a:pt x="7913574" y="59033"/>
                    <a:pt x="7556875" y="47603"/>
                  </a:cubicBezTo>
                  <a:cubicBezTo>
                    <a:pt x="7578171" y="46333"/>
                    <a:pt x="7588818" y="61573"/>
                    <a:pt x="7551551" y="61573"/>
                  </a:cubicBezTo>
                  <a:cubicBezTo>
                    <a:pt x="7514285" y="31093"/>
                    <a:pt x="7429102" y="69193"/>
                    <a:pt x="7365216" y="57763"/>
                  </a:cubicBezTo>
                  <a:cubicBezTo>
                    <a:pt x="7370539" y="51413"/>
                    <a:pt x="7402483" y="50143"/>
                    <a:pt x="7418455" y="46333"/>
                  </a:cubicBezTo>
                  <a:cubicBezTo>
                    <a:pt x="7258739" y="33633"/>
                    <a:pt x="7120318" y="52683"/>
                    <a:pt x="6971250" y="39983"/>
                  </a:cubicBezTo>
                  <a:cubicBezTo>
                    <a:pt x="6827505" y="52683"/>
                    <a:pt x="6651819" y="26013"/>
                    <a:pt x="6555989" y="41253"/>
                  </a:cubicBezTo>
                  <a:cubicBezTo>
                    <a:pt x="6577284" y="29823"/>
                    <a:pt x="6492101" y="32363"/>
                    <a:pt x="6460159" y="26013"/>
                  </a:cubicBezTo>
                  <a:cubicBezTo>
                    <a:pt x="6353681" y="61573"/>
                    <a:pt x="6172670" y="13313"/>
                    <a:pt x="6044897" y="37443"/>
                  </a:cubicBezTo>
                  <a:lnTo>
                    <a:pt x="6050221" y="31093"/>
                  </a:lnTo>
                  <a:cubicBezTo>
                    <a:pt x="5650931" y="33633"/>
                    <a:pt x="5219698" y="26013"/>
                    <a:pt x="4809761" y="42523"/>
                  </a:cubicBezTo>
                  <a:cubicBezTo>
                    <a:pt x="4575510" y="46333"/>
                    <a:pt x="4314641" y="14583"/>
                    <a:pt x="4059095" y="29823"/>
                  </a:cubicBezTo>
                  <a:cubicBezTo>
                    <a:pt x="4011181" y="34903"/>
                    <a:pt x="4048447" y="42523"/>
                    <a:pt x="4011181" y="45063"/>
                  </a:cubicBezTo>
                  <a:cubicBezTo>
                    <a:pt x="3947294" y="43793"/>
                    <a:pt x="4011181" y="33633"/>
                    <a:pt x="3984561" y="29823"/>
                  </a:cubicBezTo>
                  <a:cubicBezTo>
                    <a:pt x="3856789" y="43793"/>
                    <a:pt x="3691749" y="27283"/>
                    <a:pt x="3532033" y="27283"/>
                  </a:cubicBezTo>
                  <a:cubicBezTo>
                    <a:pt x="3510737" y="32363"/>
                    <a:pt x="3468146" y="34903"/>
                    <a:pt x="3484118" y="42523"/>
                  </a:cubicBezTo>
                  <a:cubicBezTo>
                    <a:pt x="3308430" y="18393"/>
                    <a:pt x="3068856" y="51413"/>
                    <a:pt x="2887845" y="32363"/>
                  </a:cubicBezTo>
                  <a:cubicBezTo>
                    <a:pt x="2951731" y="62843"/>
                    <a:pt x="2781367" y="48873"/>
                    <a:pt x="2717481" y="56493"/>
                  </a:cubicBezTo>
                  <a:cubicBezTo>
                    <a:pt x="2680214" y="55223"/>
                    <a:pt x="2680214" y="47603"/>
                    <a:pt x="2690862" y="41253"/>
                  </a:cubicBezTo>
                  <a:cubicBezTo>
                    <a:pt x="2557765" y="45063"/>
                    <a:pt x="2488555" y="46333"/>
                    <a:pt x="2323515" y="37443"/>
                  </a:cubicBezTo>
                  <a:cubicBezTo>
                    <a:pt x="2248981" y="41253"/>
                    <a:pt x="2227685" y="57763"/>
                    <a:pt x="2137180" y="52683"/>
                  </a:cubicBezTo>
                  <a:cubicBezTo>
                    <a:pt x="2083941" y="31093"/>
                    <a:pt x="1950845" y="51413"/>
                    <a:pt x="1865662" y="43793"/>
                  </a:cubicBezTo>
                  <a:cubicBezTo>
                    <a:pt x="1886958" y="61573"/>
                    <a:pt x="1775157" y="76813"/>
                    <a:pt x="1689975" y="69193"/>
                  </a:cubicBezTo>
                  <a:lnTo>
                    <a:pt x="1716594" y="43793"/>
                  </a:lnTo>
                  <a:cubicBezTo>
                    <a:pt x="1684651" y="45063"/>
                    <a:pt x="1652708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31412" y="224133"/>
                    <a:pt x="1711270" y="225403"/>
                    <a:pt x="1833719" y="236833"/>
                  </a:cubicBezTo>
                  <a:cubicBezTo>
                    <a:pt x="1780480" y="231753"/>
                    <a:pt x="1833719" y="220323"/>
                    <a:pt x="1860338" y="219053"/>
                  </a:cubicBezTo>
                  <a:lnTo>
                    <a:pt x="1918900" y="236833"/>
                  </a:lnTo>
                  <a:cubicBezTo>
                    <a:pt x="1988111" y="246993"/>
                    <a:pt x="2083940" y="230483"/>
                    <a:pt x="2147826" y="220323"/>
                  </a:cubicBezTo>
                  <a:cubicBezTo>
                    <a:pt x="2158474" y="224133"/>
                    <a:pt x="2163798" y="229213"/>
                    <a:pt x="2163798" y="233023"/>
                  </a:cubicBezTo>
                  <a:cubicBezTo>
                    <a:pt x="2227685" y="244453"/>
                    <a:pt x="2227685" y="222863"/>
                    <a:pt x="2254304" y="219053"/>
                  </a:cubicBezTo>
                  <a:lnTo>
                    <a:pt x="2296895" y="231753"/>
                  </a:lnTo>
                  <a:lnTo>
                    <a:pt x="2307543" y="219053"/>
                  </a:lnTo>
                  <a:cubicBezTo>
                    <a:pt x="2371429" y="211433"/>
                    <a:pt x="2456611" y="215243"/>
                    <a:pt x="2445963" y="235563"/>
                  </a:cubicBezTo>
                  <a:cubicBezTo>
                    <a:pt x="2472583" y="231753"/>
                    <a:pt x="2493878" y="227943"/>
                    <a:pt x="2461934" y="221593"/>
                  </a:cubicBezTo>
                  <a:cubicBezTo>
                    <a:pt x="2525821" y="233023"/>
                    <a:pt x="2696185" y="233023"/>
                    <a:pt x="2807986" y="226673"/>
                  </a:cubicBezTo>
                  <a:cubicBezTo>
                    <a:pt x="2754747" y="221593"/>
                    <a:pt x="2760071" y="215243"/>
                    <a:pt x="2754747" y="202543"/>
                  </a:cubicBezTo>
                  <a:cubicBezTo>
                    <a:pt x="2813310" y="180953"/>
                    <a:pt x="2818634" y="206353"/>
                    <a:pt x="2866549" y="193653"/>
                  </a:cubicBezTo>
                  <a:cubicBezTo>
                    <a:pt x="2866549" y="201273"/>
                    <a:pt x="2919787" y="210163"/>
                    <a:pt x="2866549" y="215243"/>
                  </a:cubicBezTo>
                  <a:cubicBezTo>
                    <a:pt x="3015617" y="243183"/>
                    <a:pt x="3228571" y="220323"/>
                    <a:pt x="3420230" y="226673"/>
                  </a:cubicBezTo>
                  <a:cubicBezTo>
                    <a:pt x="3457498" y="222863"/>
                    <a:pt x="3446850" y="220323"/>
                    <a:pt x="3462821" y="213973"/>
                  </a:cubicBezTo>
                  <a:cubicBezTo>
                    <a:pt x="3585271" y="235563"/>
                    <a:pt x="3729014" y="212703"/>
                    <a:pt x="3856788" y="222863"/>
                  </a:cubicBezTo>
                  <a:cubicBezTo>
                    <a:pt x="3830168" y="213973"/>
                    <a:pt x="3867435" y="188573"/>
                    <a:pt x="3941969" y="187303"/>
                  </a:cubicBezTo>
                  <a:cubicBezTo>
                    <a:pt x="4021827" y="169523"/>
                    <a:pt x="3973913" y="212703"/>
                    <a:pt x="4043123" y="222863"/>
                  </a:cubicBezTo>
                  <a:cubicBezTo>
                    <a:pt x="4080390" y="213973"/>
                    <a:pt x="4144276" y="212703"/>
                    <a:pt x="4170896" y="213973"/>
                  </a:cubicBezTo>
                  <a:lnTo>
                    <a:pt x="4170896" y="216513"/>
                  </a:lnTo>
                  <a:cubicBezTo>
                    <a:pt x="4213487" y="206353"/>
                    <a:pt x="4282697" y="201273"/>
                    <a:pt x="4335936" y="210163"/>
                  </a:cubicBezTo>
                  <a:lnTo>
                    <a:pt x="4325287" y="211433"/>
                  </a:lnTo>
                  <a:cubicBezTo>
                    <a:pt x="4367879" y="212703"/>
                    <a:pt x="4415794" y="224133"/>
                    <a:pt x="4458384" y="222863"/>
                  </a:cubicBezTo>
                  <a:cubicBezTo>
                    <a:pt x="4479680" y="206353"/>
                    <a:pt x="4586158" y="216513"/>
                    <a:pt x="4612777" y="201273"/>
                  </a:cubicBezTo>
                  <a:cubicBezTo>
                    <a:pt x="4618100" y="202543"/>
                    <a:pt x="4612777" y="203813"/>
                    <a:pt x="4623424" y="207623"/>
                  </a:cubicBezTo>
                  <a:lnTo>
                    <a:pt x="4628748" y="193653"/>
                  </a:lnTo>
                  <a:lnTo>
                    <a:pt x="4713930" y="201273"/>
                  </a:lnTo>
                  <a:cubicBezTo>
                    <a:pt x="4692635" y="206353"/>
                    <a:pt x="4692635" y="212703"/>
                    <a:pt x="4666015" y="216513"/>
                  </a:cubicBezTo>
                  <a:cubicBezTo>
                    <a:pt x="4761845" y="226673"/>
                    <a:pt x="4697958" y="203813"/>
                    <a:pt x="4745873" y="196193"/>
                  </a:cubicBezTo>
                  <a:cubicBezTo>
                    <a:pt x="4809759" y="186033"/>
                    <a:pt x="4809759" y="200003"/>
                    <a:pt x="4836379" y="206353"/>
                  </a:cubicBezTo>
                  <a:cubicBezTo>
                    <a:pt x="4809759" y="213973"/>
                    <a:pt x="4788465" y="202543"/>
                    <a:pt x="4772493" y="205083"/>
                  </a:cubicBezTo>
                  <a:cubicBezTo>
                    <a:pt x="4735226" y="216513"/>
                    <a:pt x="4809759" y="210163"/>
                    <a:pt x="4815084" y="217783"/>
                  </a:cubicBezTo>
                  <a:cubicBezTo>
                    <a:pt x="4831055" y="217783"/>
                    <a:pt x="4836379" y="201273"/>
                    <a:pt x="4884293" y="203813"/>
                  </a:cubicBezTo>
                  <a:cubicBezTo>
                    <a:pt x="4926884" y="205083"/>
                    <a:pt x="5022714" y="201273"/>
                    <a:pt x="5012067" y="216513"/>
                  </a:cubicBezTo>
                  <a:cubicBezTo>
                    <a:pt x="5049333" y="208893"/>
                    <a:pt x="5086600" y="210163"/>
                    <a:pt x="5113220" y="202543"/>
                  </a:cubicBezTo>
                  <a:cubicBezTo>
                    <a:pt x="5081277" y="200003"/>
                    <a:pt x="5017390" y="196193"/>
                    <a:pt x="5012067" y="186033"/>
                  </a:cubicBezTo>
                  <a:cubicBezTo>
                    <a:pt x="5044009" y="183493"/>
                    <a:pt x="5102572" y="179683"/>
                    <a:pt x="5113220" y="186033"/>
                  </a:cubicBezTo>
                  <a:lnTo>
                    <a:pt x="5086600" y="189843"/>
                  </a:lnTo>
                  <a:cubicBezTo>
                    <a:pt x="5113220" y="186033"/>
                    <a:pt x="5198402" y="191113"/>
                    <a:pt x="5155811" y="175873"/>
                  </a:cubicBezTo>
                  <a:lnTo>
                    <a:pt x="5219697" y="196193"/>
                  </a:lnTo>
                  <a:cubicBezTo>
                    <a:pt x="5240993" y="184763"/>
                    <a:pt x="5304879" y="184763"/>
                    <a:pt x="5358118" y="182223"/>
                  </a:cubicBezTo>
                  <a:cubicBezTo>
                    <a:pt x="5358118" y="197463"/>
                    <a:pt x="5320851" y="215243"/>
                    <a:pt x="5416680" y="219053"/>
                  </a:cubicBezTo>
                  <a:lnTo>
                    <a:pt x="5501862" y="202543"/>
                  </a:lnTo>
                  <a:cubicBezTo>
                    <a:pt x="5544453" y="201273"/>
                    <a:pt x="5555101" y="205083"/>
                    <a:pt x="5549777" y="213973"/>
                  </a:cubicBezTo>
                  <a:cubicBezTo>
                    <a:pt x="5698845" y="222863"/>
                    <a:pt x="5704169" y="170793"/>
                    <a:pt x="5821294" y="184763"/>
                  </a:cubicBezTo>
                  <a:cubicBezTo>
                    <a:pt x="5773380" y="203813"/>
                    <a:pt x="5810646" y="205083"/>
                    <a:pt x="5863885" y="210163"/>
                  </a:cubicBezTo>
                  <a:cubicBezTo>
                    <a:pt x="5863885" y="207623"/>
                    <a:pt x="5869209" y="201273"/>
                    <a:pt x="5890505" y="200003"/>
                  </a:cubicBezTo>
                  <a:cubicBezTo>
                    <a:pt x="5874533" y="191113"/>
                    <a:pt x="5858561" y="212703"/>
                    <a:pt x="5815970" y="200003"/>
                  </a:cubicBezTo>
                  <a:cubicBezTo>
                    <a:pt x="5805322" y="188573"/>
                    <a:pt x="5863885" y="192383"/>
                    <a:pt x="5890505" y="188573"/>
                  </a:cubicBezTo>
                  <a:cubicBezTo>
                    <a:pt x="5996982" y="229213"/>
                    <a:pt x="6241879" y="198733"/>
                    <a:pt x="6412243" y="217783"/>
                  </a:cubicBezTo>
                  <a:cubicBezTo>
                    <a:pt x="6401595" y="194923"/>
                    <a:pt x="6486778" y="211433"/>
                    <a:pt x="6524044" y="202543"/>
                  </a:cubicBezTo>
                  <a:cubicBezTo>
                    <a:pt x="6513397" y="226673"/>
                    <a:pt x="6619874" y="198733"/>
                    <a:pt x="6667788" y="212703"/>
                  </a:cubicBezTo>
                  <a:lnTo>
                    <a:pt x="6646493" y="193653"/>
                  </a:lnTo>
                  <a:cubicBezTo>
                    <a:pt x="6752971" y="207623"/>
                    <a:pt x="6816857" y="158093"/>
                    <a:pt x="6880743" y="186033"/>
                  </a:cubicBezTo>
                  <a:cubicBezTo>
                    <a:pt x="6939306" y="193653"/>
                    <a:pt x="6859448" y="202543"/>
                    <a:pt x="6838153" y="206353"/>
                  </a:cubicBezTo>
                  <a:cubicBezTo>
                    <a:pt x="6918011" y="231753"/>
                    <a:pt x="7056431" y="186033"/>
                    <a:pt x="7120317" y="213973"/>
                  </a:cubicBezTo>
                  <a:cubicBezTo>
                    <a:pt x="7125641" y="205083"/>
                    <a:pt x="7104346" y="189843"/>
                    <a:pt x="7173556" y="180953"/>
                  </a:cubicBezTo>
                  <a:cubicBezTo>
                    <a:pt x="7232119" y="191113"/>
                    <a:pt x="7343920" y="203813"/>
                    <a:pt x="7333272" y="207623"/>
                  </a:cubicBezTo>
                  <a:cubicBezTo>
                    <a:pt x="7381187" y="202543"/>
                    <a:pt x="7391835" y="196193"/>
                    <a:pt x="7445073" y="203813"/>
                  </a:cubicBezTo>
                  <a:cubicBezTo>
                    <a:pt x="7439749" y="210163"/>
                    <a:pt x="7418454" y="210163"/>
                    <a:pt x="7402482" y="213973"/>
                  </a:cubicBezTo>
                  <a:cubicBezTo>
                    <a:pt x="7482340" y="220323"/>
                    <a:pt x="7551551" y="210163"/>
                    <a:pt x="7620761" y="201273"/>
                  </a:cubicBezTo>
                  <a:cubicBezTo>
                    <a:pt x="7663352" y="219053"/>
                    <a:pt x="7807096" y="210163"/>
                    <a:pt x="7902926" y="220323"/>
                  </a:cubicBezTo>
                  <a:cubicBezTo>
                    <a:pt x="7956165" y="198733"/>
                    <a:pt x="8051994" y="229213"/>
                    <a:pt x="8062642" y="201273"/>
                  </a:cubicBezTo>
                  <a:cubicBezTo>
                    <a:pt x="8062642" y="203813"/>
                    <a:pt x="8073289" y="207623"/>
                    <a:pt x="8078613" y="210163"/>
                  </a:cubicBezTo>
                  <a:cubicBezTo>
                    <a:pt x="8115880" y="202543"/>
                    <a:pt x="8142500" y="183493"/>
                    <a:pt x="8185090" y="182223"/>
                  </a:cubicBezTo>
                  <a:lnTo>
                    <a:pt x="8169119" y="201273"/>
                  </a:lnTo>
                  <a:cubicBezTo>
                    <a:pt x="8158471" y="222863"/>
                    <a:pt x="8275596" y="208893"/>
                    <a:pt x="8302216" y="215243"/>
                  </a:cubicBezTo>
                  <a:cubicBezTo>
                    <a:pt x="8275596" y="202543"/>
                    <a:pt x="8355454" y="216513"/>
                    <a:pt x="8360779" y="203813"/>
                  </a:cubicBezTo>
                  <a:lnTo>
                    <a:pt x="8414017" y="197463"/>
                  </a:lnTo>
                  <a:cubicBezTo>
                    <a:pt x="8499198" y="192383"/>
                    <a:pt x="8424664" y="188573"/>
                    <a:pt x="8525817" y="186033"/>
                  </a:cubicBezTo>
                  <a:cubicBezTo>
                    <a:pt x="8584380" y="184763"/>
                    <a:pt x="8547114" y="207623"/>
                    <a:pt x="8525817" y="205083"/>
                  </a:cubicBezTo>
                  <a:cubicBezTo>
                    <a:pt x="8573733" y="215243"/>
                    <a:pt x="8626972" y="208893"/>
                    <a:pt x="8674887" y="205083"/>
                  </a:cubicBezTo>
                  <a:cubicBezTo>
                    <a:pt x="8653591" y="205083"/>
                    <a:pt x="8648267" y="203813"/>
                    <a:pt x="8669562" y="200003"/>
                  </a:cubicBezTo>
                  <a:cubicBezTo>
                    <a:pt x="8669562" y="202543"/>
                    <a:pt x="8674887" y="203813"/>
                    <a:pt x="8680210" y="205083"/>
                  </a:cubicBezTo>
                  <a:cubicBezTo>
                    <a:pt x="8701506" y="203813"/>
                    <a:pt x="8717477" y="202543"/>
                    <a:pt x="8738772" y="202543"/>
                  </a:cubicBezTo>
                  <a:lnTo>
                    <a:pt x="8738772" y="203813"/>
                  </a:lnTo>
                  <a:cubicBezTo>
                    <a:pt x="8765391" y="202543"/>
                    <a:pt x="8792010" y="201273"/>
                    <a:pt x="8813308" y="200003"/>
                  </a:cubicBezTo>
                  <a:cubicBezTo>
                    <a:pt x="8829278" y="198733"/>
                    <a:pt x="8839927" y="197463"/>
                    <a:pt x="8850574" y="197463"/>
                  </a:cubicBezTo>
                  <a:cubicBezTo>
                    <a:pt x="8882517" y="196193"/>
                    <a:pt x="8893166" y="196193"/>
                    <a:pt x="8861222" y="200003"/>
                  </a:cubicBezTo>
                  <a:cubicBezTo>
                    <a:pt x="8855897" y="198733"/>
                    <a:pt x="8855897" y="197463"/>
                    <a:pt x="8850574" y="197463"/>
                  </a:cubicBezTo>
                  <a:cubicBezTo>
                    <a:pt x="8839927" y="197463"/>
                    <a:pt x="8829278" y="198733"/>
                    <a:pt x="8813308" y="200003"/>
                  </a:cubicBezTo>
                  <a:cubicBezTo>
                    <a:pt x="8792010" y="202543"/>
                    <a:pt x="8770716" y="207623"/>
                    <a:pt x="8754745" y="208893"/>
                  </a:cubicBezTo>
                  <a:cubicBezTo>
                    <a:pt x="8770716" y="208893"/>
                    <a:pt x="8786688" y="210163"/>
                    <a:pt x="8797335" y="212703"/>
                  </a:cubicBezTo>
                  <a:lnTo>
                    <a:pt x="8781364" y="226673"/>
                  </a:lnTo>
                  <a:cubicBezTo>
                    <a:pt x="8818630" y="227943"/>
                    <a:pt x="8914460" y="211433"/>
                    <a:pt x="8914460" y="205083"/>
                  </a:cubicBezTo>
                  <a:cubicBezTo>
                    <a:pt x="9052881" y="217783"/>
                    <a:pt x="9287131" y="207623"/>
                    <a:pt x="9382960" y="198733"/>
                  </a:cubicBezTo>
                  <a:cubicBezTo>
                    <a:pt x="9388284" y="197463"/>
                    <a:pt x="9398932" y="196193"/>
                    <a:pt x="9409579" y="196193"/>
                  </a:cubicBezTo>
                  <a:cubicBezTo>
                    <a:pt x="9404255" y="197463"/>
                    <a:pt x="9393609" y="197463"/>
                    <a:pt x="9382960" y="198733"/>
                  </a:cubicBezTo>
                  <a:cubicBezTo>
                    <a:pt x="9366989" y="202543"/>
                    <a:pt x="9361665" y="206353"/>
                    <a:pt x="9382960" y="201273"/>
                  </a:cubicBezTo>
                  <a:cubicBezTo>
                    <a:pt x="9430875" y="198733"/>
                    <a:pt x="9484113" y="186033"/>
                    <a:pt x="9489438" y="194923"/>
                  </a:cubicBezTo>
                  <a:cubicBezTo>
                    <a:pt x="9537352" y="188573"/>
                    <a:pt x="9532029" y="205083"/>
                    <a:pt x="9606563" y="206353"/>
                  </a:cubicBezTo>
                  <a:cubicBezTo>
                    <a:pt x="9606563" y="208893"/>
                    <a:pt x="9611888" y="198733"/>
                    <a:pt x="9606563" y="194923"/>
                  </a:cubicBezTo>
                  <a:cubicBezTo>
                    <a:pt x="9601239" y="194923"/>
                    <a:pt x="9601239" y="193653"/>
                    <a:pt x="9595915" y="193653"/>
                  </a:cubicBezTo>
                  <a:cubicBezTo>
                    <a:pt x="9601239" y="193653"/>
                    <a:pt x="9606563" y="193653"/>
                    <a:pt x="9606563" y="194923"/>
                  </a:cubicBezTo>
                  <a:cubicBezTo>
                    <a:pt x="9729011" y="213973"/>
                    <a:pt x="9878081" y="180953"/>
                    <a:pt x="10021824" y="193653"/>
                  </a:cubicBezTo>
                  <a:lnTo>
                    <a:pt x="10027148" y="193653"/>
                  </a:lnTo>
                  <a:lnTo>
                    <a:pt x="10021824" y="193653"/>
                  </a:lnTo>
                  <a:cubicBezTo>
                    <a:pt x="10011177" y="194923"/>
                    <a:pt x="9995204" y="202543"/>
                    <a:pt x="9979233" y="207623"/>
                  </a:cubicBezTo>
                  <a:cubicBezTo>
                    <a:pt x="10091035" y="200003"/>
                    <a:pt x="10197512" y="194923"/>
                    <a:pt x="10298666" y="177143"/>
                  </a:cubicBezTo>
                  <a:cubicBezTo>
                    <a:pt x="10288017" y="183493"/>
                    <a:pt x="10293341" y="189843"/>
                    <a:pt x="10266722" y="193653"/>
                  </a:cubicBezTo>
                  <a:cubicBezTo>
                    <a:pt x="10346580" y="193653"/>
                    <a:pt x="10437086" y="189843"/>
                    <a:pt x="10474353" y="175873"/>
                  </a:cubicBezTo>
                  <a:cubicBezTo>
                    <a:pt x="10421114" y="169523"/>
                    <a:pt x="10469028" y="183493"/>
                    <a:pt x="10437086" y="183493"/>
                  </a:cubicBezTo>
                  <a:cubicBezTo>
                    <a:pt x="10378524" y="170793"/>
                    <a:pt x="10479676" y="156823"/>
                    <a:pt x="10532915" y="160633"/>
                  </a:cubicBezTo>
                  <a:lnTo>
                    <a:pt x="10532915" y="163173"/>
                  </a:lnTo>
                  <a:cubicBezTo>
                    <a:pt x="10612773" y="163173"/>
                    <a:pt x="10612773" y="154283"/>
                    <a:pt x="10692632" y="154283"/>
                  </a:cubicBezTo>
                  <a:cubicBezTo>
                    <a:pt x="10740546" y="161903"/>
                    <a:pt x="10650041" y="158093"/>
                    <a:pt x="10671336" y="166983"/>
                  </a:cubicBezTo>
                  <a:cubicBezTo>
                    <a:pt x="10687307" y="189843"/>
                    <a:pt x="10847023" y="182223"/>
                    <a:pt x="10862996" y="184763"/>
                  </a:cubicBezTo>
                  <a:cubicBezTo>
                    <a:pt x="10884291" y="179683"/>
                    <a:pt x="10910910" y="175873"/>
                    <a:pt x="10905586" y="169523"/>
                  </a:cubicBezTo>
                  <a:cubicBezTo>
                    <a:pt x="10964148" y="163173"/>
                    <a:pt x="10932205" y="183493"/>
                    <a:pt x="10974796" y="182223"/>
                  </a:cubicBezTo>
                  <a:lnTo>
                    <a:pt x="11139835" y="139043"/>
                  </a:lnTo>
                  <a:cubicBezTo>
                    <a:pt x="11139835" y="137773"/>
                    <a:pt x="11145160" y="136503"/>
                    <a:pt x="11150484" y="136503"/>
                  </a:cubicBezTo>
                  <a:lnTo>
                    <a:pt x="11139835" y="139043"/>
                  </a:lnTo>
                  <a:cubicBezTo>
                    <a:pt x="11134512" y="145393"/>
                    <a:pt x="11193075" y="158093"/>
                    <a:pt x="11145160" y="166983"/>
                  </a:cubicBezTo>
                  <a:cubicBezTo>
                    <a:pt x="11272933" y="164443"/>
                    <a:pt x="11342144" y="136503"/>
                    <a:pt x="11422002" y="122533"/>
                  </a:cubicBezTo>
                  <a:cubicBezTo>
                    <a:pt x="11459268" y="126343"/>
                    <a:pt x="11581718" y="117453"/>
                    <a:pt x="11624308" y="116183"/>
                  </a:cubicBezTo>
                  <a:cubicBezTo>
                    <a:pt x="11645603" y="128883"/>
                    <a:pt x="11587040" y="114913"/>
                    <a:pt x="11576393" y="125073"/>
                  </a:cubicBezTo>
                  <a:lnTo>
                    <a:pt x="11640278" y="139043"/>
                  </a:lnTo>
                  <a:cubicBezTo>
                    <a:pt x="11555098" y="141583"/>
                    <a:pt x="11650927" y="160633"/>
                    <a:pt x="11603013" y="169523"/>
                  </a:cubicBezTo>
                  <a:cubicBezTo>
                    <a:pt x="11672222" y="161903"/>
                    <a:pt x="11831938" y="170793"/>
                    <a:pt x="11933092" y="174603"/>
                  </a:cubicBezTo>
                  <a:cubicBezTo>
                    <a:pt x="11863882" y="147933"/>
                    <a:pt x="12071513" y="161903"/>
                    <a:pt x="12066188" y="137773"/>
                  </a:cubicBezTo>
                  <a:cubicBezTo>
                    <a:pt x="12183314" y="133963"/>
                    <a:pt x="12124751" y="156823"/>
                    <a:pt x="12172665" y="161903"/>
                  </a:cubicBezTo>
                  <a:cubicBezTo>
                    <a:pt x="12295115" y="153013"/>
                    <a:pt x="12412239" y="159363"/>
                    <a:pt x="12524041" y="156823"/>
                  </a:cubicBezTo>
                  <a:cubicBezTo>
                    <a:pt x="12524041" y="156823"/>
                    <a:pt x="12524041" y="159363"/>
                    <a:pt x="12518716" y="161903"/>
                  </a:cubicBezTo>
                  <a:cubicBezTo>
                    <a:pt x="12619871" y="154283"/>
                    <a:pt x="12790235" y="161903"/>
                    <a:pt x="12891387" y="140313"/>
                  </a:cubicBezTo>
                  <a:cubicBezTo>
                    <a:pt x="12886064" y="145393"/>
                    <a:pt x="12896712" y="149203"/>
                    <a:pt x="12870093" y="153013"/>
                  </a:cubicBezTo>
                  <a:cubicBezTo>
                    <a:pt x="12981893" y="161903"/>
                    <a:pt x="12891387" y="122533"/>
                    <a:pt x="13019161" y="136503"/>
                  </a:cubicBezTo>
                  <a:lnTo>
                    <a:pt x="12987217" y="147933"/>
                  </a:lnTo>
                  <a:cubicBezTo>
                    <a:pt x="13067076" y="136503"/>
                    <a:pt x="13141609" y="158093"/>
                    <a:pt x="13232115" y="140313"/>
                  </a:cubicBezTo>
                  <a:cubicBezTo>
                    <a:pt x="13237439" y="146663"/>
                    <a:pt x="13216143" y="149203"/>
                    <a:pt x="13200173" y="151743"/>
                  </a:cubicBezTo>
                  <a:cubicBezTo>
                    <a:pt x="13285354" y="146663"/>
                    <a:pt x="13375860" y="149203"/>
                    <a:pt x="13445071" y="132693"/>
                  </a:cubicBezTo>
                  <a:cubicBezTo>
                    <a:pt x="13455717" y="140313"/>
                    <a:pt x="13445071" y="146663"/>
                    <a:pt x="13413128" y="151743"/>
                  </a:cubicBezTo>
                  <a:cubicBezTo>
                    <a:pt x="13492985" y="160633"/>
                    <a:pt x="13503632" y="130153"/>
                    <a:pt x="13578167" y="139043"/>
                  </a:cubicBezTo>
                  <a:cubicBezTo>
                    <a:pt x="13599462" y="140313"/>
                    <a:pt x="13642053" y="150473"/>
                    <a:pt x="13626082" y="150473"/>
                  </a:cubicBezTo>
                  <a:cubicBezTo>
                    <a:pt x="13663348" y="140313"/>
                    <a:pt x="13775149" y="140313"/>
                    <a:pt x="13817742" y="136503"/>
                  </a:cubicBezTo>
                  <a:cubicBezTo>
                    <a:pt x="13828388" y="144123"/>
                    <a:pt x="13860331" y="146663"/>
                    <a:pt x="13902923" y="154283"/>
                  </a:cubicBezTo>
                  <a:cubicBezTo>
                    <a:pt x="14264945" y="154283"/>
                    <a:pt x="14637616" y="156823"/>
                    <a:pt x="14999639" y="144123"/>
                  </a:cubicBezTo>
                  <a:cubicBezTo>
                    <a:pt x="15015123" y="142853"/>
                    <a:pt x="15027823" y="140313"/>
                    <a:pt x="15039253" y="137773"/>
                  </a:cubicBezTo>
                  <a:cubicBezTo>
                    <a:pt x="15055762" y="161903"/>
                    <a:pt x="15016393" y="153013"/>
                    <a:pt x="15026553" y="168253"/>
                  </a:cubicBezTo>
                  <a:cubicBezTo>
                    <a:pt x="15025283" y="147933"/>
                    <a:pt x="15043062" y="161903"/>
                    <a:pt x="15072273" y="155553"/>
                  </a:cubicBezTo>
                  <a:lnTo>
                    <a:pt x="15073543" y="158093"/>
                  </a:lnTo>
                  <a:cubicBezTo>
                    <a:pt x="15086243" y="154283"/>
                    <a:pt x="15093862" y="166983"/>
                    <a:pt x="15106562" y="160633"/>
                  </a:cubicBezTo>
                  <a:lnTo>
                    <a:pt x="15106562" y="155553"/>
                  </a:lnTo>
                  <a:cubicBezTo>
                    <a:pt x="15120533" y="142853"/>
                    <a:pt x="15138312" y="182223"/>
                    <a:pt x="15145933" y="155553"/>
                  </a:cubicBezTo>
                  <a:lnTo>
                    <a:pt x="15157362" y="169523"/>
                  </a:lnTo>
                  <a:cubicBezTo>
                    <a:pt x="15171333" y="146663"/>
                    <a:pt x="15180223" y="177143"/>
                    <a:pt x="15198003" y="156823"/>
                  </a:cubicBezTo>
                  <a:lnTo>
                    <a:pt x="15195462" y="160633"/>
                  </a:lnTo>
                  <a:cubicBezTo>
                    <a:pt x="15219593" y="170793"/>
                    <a:pt x="15244993" y="135233"/>
                    <a:pt x="15253883" y="154283"/>
                  </a:cubicBezTo>
                  <a:cubicBezTo>
                    <a:pt x="15274203" y="150473"/>
                    <a:pt x="15297062" y="146663"/>
                    <a:pt x="15300873" y="127613"/>
                  </a:cubicBezTo>
                  <a:cubicBezTo>
                    <a:pt x="15305953" y="133963"/>
                    <a:pt x="15302143" y="145393"/>
                    <a:pt x="15299603" y="151743"/>
                  </a:cubicBezTo>
                  <a:cubicBezTo>
                    <a:pt x="15375803" y="142853"/>
                    <a:pt x="15459623" y="146663"/>
                    <a:pt x="15526933" y="122533"/>
                  </a:cubicBezTo>
                  <a:cubicBezTo>
                    <a:pt x="15530743" y="126343"/>
                    <a:pt x="15525662" y="128883"/>
                    <a:pt x="15524393" y="133963"/>
                  </a:cubicBezTo>
                  <a:cubicBezTo>
                    <a:pt x="15566303" y="112373"/>
                    <a:pt x="15610753" y="156823"/>
                    <a:pt x="15641233" y="116183"/>
                  </a:cubicBezTo>
                  <a:lnTo>
                    <a:pt x="15652662" y="99673"/>
                  </a:lnTo>
                  <a:cubicBezTo>
                    <a:pt x="15662823" y="106023"/>
                    <a:pt x="15661553" y="118723"/>
                    <a:pt x="15669173" y="123803"/>
                  </a:cubicBezTo>
                  <a:cubicBezTo>
                    <a:pt x="15676793" y="112373"/>
                    <a:pt x="15707273" y="121263"/>
                    <a:pt x="15712353" y="106023"/>
                  </a:cubicBezTo>
                  <a:cubicBezTo>
                    <a:pt x="15717433" y="112373"/>
                    <a:pt x="15711083" y="114913"/>
                    <a:pt x="15711083" y="119993"/>
                  </a:cubicBezTo>
                  <a:cubicBezTo>
                    <a:pt x="15730133" y="123803"/>
                    <a:pt x="15752993" y="98403"/>
                    <a:pt x="15770773" y="103483"/>
                  </a:cubicBezTo>
                  <a:lnTo>
                    <a:pt x="15764423" y="111103"/>
                  </a:lnTo>
                  <a:cubicBezTo>
                    <a:pt x="15860943" y="140313"/>
                    <a:pt x="15984133" y="163173"/>
                    <a:pt x="16064143" y="125073"/>
                  </a:cubicBezTo>
                  <a:cubicBezTo>
                    <a:pt x="16085733" y="118723"/>
                    <a:pt x="16074303" y="146663"/>
                    <a:pt x="16083193" y="145393"/>
                  </a:cubicBezTo>
                  <a:cubicBezTo>
                    <a:pt x="16164473" y="114913"/>
                    <a:pt x="16262262" y="163173"/>
                    <a:pt x="16337193" y="114913"/>
                  </a:cubicBezTo>
                  <a:cubicBezTo>
                    <a:pt x="16395612" y="102213"/>
                    <a:pt x="16413393" y="48873"/>
                    <a:pt x="16413393" y="48873"/>
                  </a:cubicBezTo>
                  <a:cubicBezTo>
                    <a:pt x="16274962" y="70463"/>
                    <a:pt x="16150503" y="47603"/>
                    <a:pt x="16010803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524609" y="8333807"/>
            <a:ext cx="4763391" cy="1848987"/>
          </a:xfrm>
          <a:custGeom>
            <a:avLst/>
            <a:gdLst/>
            <a:ahLst/>
            <a:cxnLst/>
            <a:rect l="l" t="t" r="r" b="b"/>
            <a:pathLst>
              <a:path w="4763391" h="1848987">
                <a:moveTo>
                  <a:pt x="0" y="0"/>
                </a:moveTo>
                <a:lnTo>
                  <a:pt x="4763391" y="0"/>
                </a:lnTo>
                <a:lnTo>
                  <a:pt x="4763391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5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268" y="-1006868"/>
            <a:ext cx="10708322" cy="120824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8187" y="5551611"/>
            <a:ext cx="8871113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haránt ovális magnyom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0516" y="8454146"/>
            <a:ext cx="7667670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13 év</a:t>
            </a:r>
          </a:p>
          <a:p>
            <a:pPr algn="ctr">
              <a:lnSpc>
                <a:spcPts val="10136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8388187" y="3042213"/>
            <a:ext cx="8871113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I1, I2, I3 fogaknál: rágólap kerek</a:t>
            </a:r>
          </a:p>
        </p:txBody>
      </p:sp>
      <p:sp>
        <p:nvSpPr>
          <p:cNvPr id="6" name="AutoShape 6"/>
          <p:cNvSpPr/>
          <p:nvPr/>
        </p:nvSpPr>
        <p:spPr>
          <a:xfrm>
            <a:off x="4826001" y="3706231"/>
            <a:ext cx="5289261" cy="2447636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193638" y="4144958"/>
            <a:ext cx="8360352" cy="3325091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6881092" y="5022413"/>
            <a:ext cx="3672898" cy="1865996"/>
          </a:xfrm>
          <a:prstGeom prst="line">
            <a:avLst/>
          </a:prstGeom>
          <a:ln w="38100" cap="flat">
            <a:solidFill>
              <a:srgbClr val="1A1A1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6868" y="-897709"/>
            <a:ext cx="10708322" cy="120824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8187" y="5430059"/>
            <a:ext cx="9322692" cy="265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2"/>
              </a:lnSpc>
            </a:pPr>
            <a:r>
              <a:rPr lang="en-US" sz="7608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I1 kerek magnyom</a:t>
            </a:r>
          </a:p>
          <a:p>
            <a:pPr algn="ctr">
              <a:lnSpc>
                <a:spcPts val="10652"/>
              </a:lnSpc>
              <a:spcBef>
                <a:spcPct val="0"/>
              </a:spcBef>
            </a:pPr>
            <a:r>
              <a:rPr lang="en-US" sz="7608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I2, I3 ovális magnyom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8187" y="3042213"/>
            <a:ext cx="8871113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I1, I2, I3 fogaknál: rágólap kerek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0516" y="8454146"/>
            <a:ext cx="7667670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15 év</a:t>
            </a:r>
          </a:p>
          <a:p>
            <a:pPr algn="ctr">
              <a:lnSpc>
                <a:spcPts val="10136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5033820" y="4352776"/>
            <a:ext cx="4110180" cy="1731818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632364" y="4445140"/>
            <a:ext cx="5658716" cy="2886364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616364" y="4976231"/>
            <a:ext cx="6674715" cy="2770909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ordwall.net/resource/104477716"/>
          </p:cNvPr>
          <p:cNvSpPr/>
          <p:nvPr/>
        </p:nvSpPr>
        <p:spPr>
          <a:xfrm>
            <a:off x="1014008" y="7018742"/>
            <a:ext cx="6272447" cy="2056840"/>
          </a:xfrm>
          <a:custGeom>
            <a:avLst/>
            <a:gdLst/>
            <a:ahLst/>
            <a:cxnLst/>
            <a:rect l="l" t="t" r="r" b="b"/>
            <a:pathLst>
              <a:path w="6272447" h="2056840">
                <a:moveTo>
                  <a:pt x="0" y="0"/>
                </a:moveTo>
                <a:lnTo>
                  <a:pt x="6272446" y="0"/>
                </a:lnTo>
                <a:lnTo>
                  <a:pt x="6272446" y="2056840"/>
                </a:lnTo>
                <a:lnTo>
                  <a:pt x="0" y="205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50486" y="6332483"/>
            <a:ext cx="5198146" cy="230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3"/>
              </a:lnSpc>
            </a:pPr>
            <a:endParaRPr/>
          </a:p>
          <a:p>
            <a:pPr algn="l">
              <a:lnSpc>
                <a:spcPts val="4777"/>
              </a:lnSpc>
            </a:pPr>
            <a:endParaRPr/>
          </a:p>
          <a:p>
            <a:pPr algn="l">
              <a:lnSpc>
                <a:spcPts val="4777"/>
              </a:lnSpc>
            </a:pPr>
            <a:r>
              <a:rPr lang="en-US" sz="4014" u="sng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  <a:hlinkClick r:id="rId5" tooltip="https://wordwall.net/play/104477/716/576"/>
              </a:rPr>
              <a:t>Ellenőrizd a tudásod!</a:t>
            </a:r>
          </a:p>
          <a:p>
            <a:pPr algn="l">
              <a:lnSpc>
                <a:spcPts val="4393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9613553" y="8630882"/>
            <a:ext cx="8194773" cy="1310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08"/>
              </a:lnSpc>
            </a:pPr>
            <a:r>
              <a:rPr lang="en-US" sz="3577">
                <a:solidFill>
                  <a:srgbClr val="E7E4DE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Készítette: Csukáné Bozsok Gabriella</a:t>
            </a:r>
          </a:p>
          <a:p>
            <a:pPr algn="r">
              <a:lnSpc>
                <a:spcPts val="5008"/>
              </a:lnSpc>
            </a:pPr>
            <a:r>
              <a:rPr lang="en-US" sz="3577">
                <a:solidFill>
                  <a:srgbClr val="E7E4DE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Vörös Ildikó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73" y="-100528"/>
            <a:ext cx="5299118" cy="5979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896" y="-100528"/>
            <a:ext cx="5299118" cy="5979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294" y="-100528"/>
            <a:ext cx="5299118" cy="5979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74318" y="-100528"/>
            <a:ext cx="5299118" cy="59791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86454" y="5742787"/>
            <a:ext cx="10788724" cy="235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9"/>
              </a:lnSpc>
            </a:pPr>
            <a:r>
              <a:rPr lang="en-US" sz="3564" b="1">
                <a:solidFill>
                  <a:srgbClr val="E7E4DE"/>
                </a:solidFill>
                <a:latin typeface="Vollkorn Bold"/>
                <a:ea typeface="Vollkorn Bold"/>
                <a:cs typeface="Vollkorn Bold"/>
                <a:sym typeface="Vollkorn Bold"/>
              </a:rPr>
              <a:t>Források:</a:t>
            </a:r>
          </a:p>
          <a:p>
            <a:pPr algn="l">
              <a:lnSpc>
                <a:spcPts val="4609"/>
              </a:lnSpc>
            </a:pPr>
            <a:r>
              <a:rPr lang="en-US" sz="3292">
                <a:solidFill>
                  <a:srgbClr val="E7E4DE"/>
                </a:solidFill>
                <a:latin typeface="Vollkorn"/>
                <a:ea typeface="Vollkorn"/>
                <a:cs typeface="Vollkorn"/>
                <a:sym typeface="Vollkorn"/>
              </a:rPr>
              <a:t>Dr. Bodó Imre, Dr. Hecker Walter: Lótenyésztők kézikönyve, Mezőgazda Kiadó, Budapest, 1998. pp. 79-81.</a:t>
            </a:r>
          </a:p>
          <a:p>
            <a:pPr algn="l">
              <a:lnSpc>
                <a:spcPts val="4609"/>
              </a:lnSpc>
              <a:spcBef>
                <a:spcPct val="0"/>
              </a:spcBef>
            </a:pPr>
            <a:r>
              <a:rPr lang="en-US" sz="3292" b="1">
                <a:solidFill>
                  <a:srgbClr val="E7E4DE"/>
                </a:solidFill>
                <a:latin typeface="Vollkorn Bold"/>
                <a:ea typeface="Vollkorn Bold"/>
                <a:cs typeface="Vollkorn Bold"/>
                <a:sym typeface="Vollkorn Bold"/>
              </a:rPr>
              <a:t>Képek: </a:t>
            </a:r>
            <a:r>
              <a:rPr lang="en-US" sz="3292">
                <a:solidFill>
                  <a:srgbClr val="E7E4DE"/>
                </a:solidFill>
                <a:latin typeface="Vollkorn"/>
                <a:ea typeface="Vollkorn"/>
                <a:cs typeface="Vollkorn"/>
                <a:sym typeface="Vollkorn"/>
              </a:rPr>
              <a:t>Pinterest, saját képek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00" b="-10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5992" y="2857664"/>
            <a:ext cx="16751547" cy="5923645"/>
            <a:chOff x="0" y="0"/>
            <a:chExt cx="22335396" cy="78981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335396" cy="186023"/>
              <a:chOff x="0" y="0"/>
              <a:chExt cx="42696170" cy="3556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2710" y="34947"/>
                <a:ext cx="42564091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2564091" h="277644">
                    <a:moveTo>
                      <a:pt x="42161502" y="19663"/>
                    </a:moveTo>
                    <a:cubicBezTo>
                      <a:pt x="42114509" y="23473"/>
                      <a:pt x="42053552" y="32363"/>
                      <a:pt x="42010370" y="23473"/>
                    </a:cubicBezTo>
                    <a:cubicBezTo>
                      <a:pt x="41828759" y="28553"/>
                      <a:pt x="41647152" y="-13357"/>
                      <a:pt x="41461730" y="4423"/>
                    </a:cubicBezTo>
                    <a:cubicBezTo>
                      <a:pt x="41471891" y="10773"/>
                      <a:pt x="41461730" y="20933"/>
                      <a:pt x="41451570" y="24743"/>
                    </a:cubicBezTo>
                    <a:lnTo>
                      <a:pt x="41449030" y="18393"/>
                    </a:lnTo>
                    <a:lnTo>
                      <a:pt x="41435059" y="31093"/>
                    </a:lnTo>
                    <a:cubicBezTo>
                      <a:pt x="41421091" y="32363"/>
                      <a:pt x="41427441" y="15853"/>
                      <a:pt x="41438870" y="13313"/>
                    </a:cubicBezTo>
                    <a:cubicBezTo>
                      <a:pt x="41365209" y="13313"/>
                      <a:pt x="41299170" y="19663"/>
                      <a:pt x="41226780" y="15853"/>
                    </a:cubicBezTo>
                    <a:cubicBezTo>
                      <a:pt x="41221702" y="36173"/>
                      <a:pt x="41189952" y="17123"/>
                      <a:pt x="41187409" y="37443"/>
                    </a:cubicBezTo>
                    <a:cubicBezTo>
                      <a:pt x="41183602" y="33633"/>
                      <a:pt x="41187409" y="32363"/>
                      <a:pt x="41188680" y="28553"/>
                    </a:cubicBezTo>
                    <a:cubicBezTo>
                      <a:pt x="41174709" y="31093"/>
                      <a:pt x="41164552" y="33633"/>
                      <a:pt x="41155659" y="34903"/>
                    </a:cubicBezTo>
                    <a:cubicBezTo>
                      <a:pt x="40888392" y="37443"/>
                      <a:pt x="40746900" y="32363"/>
                      <a:pt x="40338131" y="14583"/>
                    </a:cubicBezTo>
                    <a:cubicBezTo>
                      <a:pt x="37932699" y="-1927"/>
                      <a:pt x="35621603" y="12043"/>
                      <a:pt x="33263341" y="5693"/>
                    </a:cubicBezTo>
                    <a:cubicBezTo>
                      <a:pt x="30873632" y="9503"/>
                      <a:pt x="28515367" y="27283"/>
                      <a:pt x="26062773" y="32363"/>
                    </a:cubicBezTo>
                    <a:cubicBezTo>
                      <a:pt x="25685451" y="64113"/>
                      <a:pt x="25166635" y="48873"/>
                      <a:pt x="24726423" y="76813"/>
                    </a:cubicBezTo>
                    <a:lnTo>
                      <a:pt x="24757869" y="66653"/>
                    </a:lnTo>
                    <a:cubicBezTo>
                      <a:pt x="24380548" y="80623"/>
                      <a:pt x="24286216" y="64113"/>
                      <a:pt x="23798841" y="52683"/>
                    </a:cubicBezTo>
                    <a:cubicBezTo>
                      <a:pt x="23798841" y="64113"/>
                      <a:pt x="23610183" y="55223"/>
                      <a:pt x="23688792" y="74273"/>
                    </a:cubicBezTo>
                    <a:cubicBezTo>
                      <a:pt x="23515851" y="89513"/>
                      <a:pt x="23390074" y="47603"/>
                      <a:pt x="23154248" y="56493"/>
                    </a:cubicBezTo>
                    <a:cubicBezTo>
                      <a:pt x="23138529" y="50143"/>
                      <a:pt x="23154248" y="67923"/>
                      <a:pt x="23107085" y="61573"/>
                    </a:cubicBezTo>
                    <a:cubicBezTo>
                      <a:pt x="22493936" y="84433"/>
                      <a:pt x="23232857" y="51413"/>
                      <a:pt x="22431052" y="33633"/>
                    </a:cubicBezTo>
                    <a:cubicBezTo>
                      <a:pt x="21330528" y="39983"/>
                      <a:pt x="20214281" y="59033"/>
                      <a:pt x="19160923" y="47603"/>
                    </a:cubicBezTo>
                    <a:cubicBezTo>
                      <a:pt x="19223810" y="46333"/>
                      <a:pt x="19255253" y="61573"/>
                      <a:pt x="19145203" y="61573"/>
                    </a:cubicBezTo>
                    <a:cubicBezTo>
                      <a:pt x="19035150" y="31093"/>
                      <a:pt x="18783601" y="69193"/>
                      <a:pt x="18594940" y="57763"/>
                    </a:cubicBezTo>
                    <a:cubicBezTo>
                      <a:pt x="18610662" y="51413"/>
                      <a:pt x="18704992" y="50143"/>
                      <a:pt x="18752158" y="46333"/>
                    </a:cubicBezTo>
                    <a:cubicBezTo>
                      <a:pt x="18280505" y="33633"/>
                      <a:pt x="17871739" y="52683"/>
                      <a:pt x="17431532" y="39983"/>
                    </a:cubicBezTo>
                    <a:cubicBezTo>
                      <a:pt x="17007042" y="52683"/>
                      <a:pt x="16488225" y="26013"/>
                      <a:pt x="16205233" y="41253"/>
                    </a:cubicBezTo>
                    <a:cubicBezTo>
                      <a:pt x="16268119" y="29823"/>
                      <a:pt x="16016570" y="32363"/>
                      <a:pt x="15922241" y="26013"/>
                    </a:cubicBezTo>
                    <a:cubicBezTo>
                      <a:pt x="15607806" y="61573"/>
                      <a:pt x="15073265" y="13313"/>
                      <a:pt x="14695944" y="37443"/>
                    </a:cubicBezTo>
                    <a:lnTo>
                      <a:pt x="14711667" y="31093"/>
                    </a:lnTo>
                    <a:cubicBezTo>
                      <a:pt x="13532536" y="33633"/>
                      <a:pt x="12259072" y="26013"/>
                      <a:pt x="11048497" y="42523"/>
                    </a:cubicBezTo>
                    <a:cubicBezTo>
                      <a:pt x="10356741" y="46333"/>
                      <a:pt x="9586373" y="14583"/>
                      <a:pt x="8831728" y="29823"/>
                    </a:cubicBezTo>
                    <a:cubicBezTo>
                      <a:pt x="8690233" y="34903"/>
                      <a:pt x="8800285" y="42523"/>
                      <a:pt x="8690233" y="45063"/>
                    </a:cubicBezTo>
                    <a:cubicBezTo>
                      <a:pt x="8501572" y="43793"/>
                      <a:pt x="8690233" y="33633"/>
                      <a:pt x="8611625" y="29823"/>
                    </a:cubicBezTo>
                    <a:cubicBezTo>
                      <a:pt x="8234303" y="43793"/>
                      <a:pt x="7746928" y="27283"/>
                      <a:pt x="7275275" y="27283"/>
                    </a:cubicBezTo>
                    <a:cubicBezTo>
                      <a:pt x="7212389" y="32363"/>
                      <a:pt x="7086615" y="34903"/>
                      <a:pt x="7133780" y="42523"/>
                    </a:cubicBezTo>
                    <a:cubicBezTo>
                      <a:pt x="6614962" y="18393"/>
                      <a:pt x="5907483" y="51413"/>
                      <a:pt x="5372942" y="32363"/>
                    </a:cubicBezTo>
                    <a:cubicBezTo>
                      <a:pt x="5561605" y="62843"/>
                      <a:pt x="5058506" y="48873"/>
                      <a:pt x="4869846" y="56493"/>
                    </a:cubicBezTo>
                    <a:cubicBezTo>
                      <a:pt x="4759794" y="55223"/>
                      <a:pt x="4759794" y="47603"/>
                      <a:pt x="4791237" y="41253"/>
                    </a:cubicBezTo>
                    <a:cubicBezTo>
                      <a:pt x="4398193" y="45063"/>
                      <a:pt x="4193810" y="46333"/>
                      <a:pt x="3706437" y="37443"/>
                    </a:cubicBezTo>
                    <a:cubicBezTo>
                      <a:pt x="3486330" y="41253"/>
                      <a:pt x="3423444" y="57763"/>
                      <a:pt x="3156175" y="52683"/>
                    </a:cubicBezTo>
                    <a:cubicBezTo>
                      <a:pt x="2998957" y="31093"/>
                      <a:pt x="2605914" y="51413"/>
                      <a:pt x="2354364" y="43793"/>
                    </a:cubicBezTo>
                    <a:cubicBezTo>
                      <a:pt x="2417253" y="61573"/>
                      <a:pt x="2087095" y="76813"/>
                      <a:pt x="1835546" y="69193"/>
                    </a:cubicBezTo>
                    <a:lnTo>
                      <a:pt x="1914155" y="43793"/>
                    </a:lnTo>
                    <a:cubicBezTo>
                      <a:pt x="1819826" y="45063"/>
                      <a:pt x="172549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62606" y="224133"/>
                      <a:pt x="1898432" y="225403"/>
                      <a:pt x="2260033" y="236833"/>
                    </a:cubicBezTo>
                    <a:cubicBezTo>
                      <a:pt x="2102815" y="231753"/>
                      <a:pt x="2260033" y="220323"/>
                      <a:pt x="2338642" y="219053"/>
                    </a:cubicBezTo>
                    <a:lnTo>
                      <a:pt x="2511580" y="236833"/>
                    </a:lnTo>
                    <a:cubicBezTo>
                      <a:pt x="2715963" y="246993"/>
                      <a:pt x="2998955" y="230483"/>
                      <a:pt x="3187616" y="220323"/>
                    </a:cubicBezTo>
                    <a:cubicBezTo>
                      <a:pt x="3219059" y="224133"/>
                      <a:pt x="3234781" y="229213"/>
                      <a:pt x="3234781" y="233023"/>
                    </a:cubicBezTo>
                    <a:cubicBezTo>
                      <a:pt x="3423442" y="244453"/>
                      <a:pt x="3423442" y="222863"/>
                      <a:pt x="3502051" y="219053"/>
                    </a:cubicBezTo>
                    <a:lnTo>
                      <a:pt x="3627825" y="231753"/>
                    </a:lnTo>
                    <a:lnTo>
                      <a:pt x="3659268" y="219053"/>
                    </a:lnTo>
                    <a:cubicBezTo>
                      <a:pt x="3847929" y="211433"/>
                      <a:pt x="4099478" y="215243"/>
                      <a:pt x="4068035" y="235563"/>
                    </a:cubicBezTo>
                    <a:cubicBezTo>
                      <a:pt x="4146644" y="231753"/>
                      <a:pt x="4209530" y="227943"/>
                      <a:pt x="4115199" y="221593"/>
                    </a:cubicBezTo>
                    <a:cubicBezTo>
                      <a:pt x="4303862" y="233023"/>
                      <a:pt x="4806957" y="233023"/>
                      <a:pt x="5137113" y="226673"/>
                    </a:cubicBezTo>
                    <a:cubicBezTo>
                      <a:pt x="4979895" y="221593"/>
                      <a:pt x="4995618" y="215243"/>
                      <a:pt x="4979895" y="202543"/>
                    </a:cubicBezTo>
                    <a:cubicBezTo>
                      <a:pt x="5152835" y="180953"/>
                      <a:pt x="5168558" y="206353"/>
                      <a:pt x="5310053" y="193653"/>
                    </a:cubicBezTo>
                    <a:cubicBezTo>
                      <a:pt x="5310053" y="201273"/>
                      <a:pt x="5467271" y="210163"/>
                      <a:pt x="5310053" y="215243"/>
                    </a:cubicBezTo>
                    <a:cubicBezTo>
                      <a:pt x="5750263" y="243183"/>
                      <a:pt x="6379133" y="220323"/>
                      <a:pt x="6945115" y="226673"/>
                    </a:cubicBezTo>
                    <a:cubicBezTo>
                      <a:pt x="7055169" y="222863"/>
                      <a:pt x="7023724" y="220323"/>
                      <a:pt x="7070889" y="213973"/>
                    </a:cubicBezTo>
                    <a:cubicBezTo>
                      <a:pt x="7432490" y="235563"/>
                      <a:pt x="7856978" y="212703"/>
                      <a:pt x="8234301" y="222863"/>
                    </a:cubicBezTo>
                    <a:cubicBezTo>
                      <a:pt x="8155692" y="213973"/>
                      <a:pt x="8265744" y="188573"/>
                      <a:pt x="8485848" y="187303"/>
                    </a:cubicBezTo>
                    <a:cubicBezTo>
                      <a:pt x="8721674" y="169523"/>
                      <a:pt x="8580179" y="212703"/>
                      <a:pt x="8784562" y="222863"/>
                    </a:cubicBezTo>
                    <a:cubicBezTo>
                      <a:pt x="8894614" y="213973"/>
                      <a:pt x="9083275" y="212703"/>
                      <a:pt x="9161883" y="213973"/>
                    </a:cubicBezTo>
                    <a:lnTo>
                      <a:pt x="9161883" y="216513"/>
                    </a:lnTo>
                    <a:cubicBezTo>
                      <a:pt x="9287659" y="206353"/>
                      <a:pt x="9492041" y="201273"/>
                      <a:pt x="9649259" y="210163"/>
                    </a:cubicBezTo>
                    <a:lnTo>
                      <a:pt x="9617814" y="211433"/>
                    </a:lnTo>
                    <a:cubicBezTo>
                      <a:pt x="9743588" y="212703"/>
                      <a:pt x="9885086" y="224133"/>
                      <a:pt x="10010858" y="222863"/>
                    </a:cubicBezTo>
                    <a:cubicBezTo>
                      <a:pt x="10073746" y="206353"/>
                      <a:pt x="10388181" y="216513"/>
                      <a:pt x="10466790" y="201273"/>
                    </a:cubicBezTo>
                    <a:cubicBezTo>
                      <a:pt x="10482510" y="202543"/>
                      <a:pt x="10466790" y="203813"/>
                      <a:pt x="10498233" y="207623"/>
                    </a:cubicBezTo>
                    <a:lnTo>
                      <a:pt x="10513956" y="193653"/>
                    </a:lnTo>
                    <a:lnTo>
                      <a:pt x="10765502" y="201273"/>
                    </a:lnTo>
                    <a:cubicBezTo>
                      <a:pt x="10702616" y="206353"/>
                      <a:pt x="10702616" y="212703"/>
                      <a:pt x="10624007" y="216513"/>
                    </a:cubicBezTo>
                    <a:cubicBezTo>
                      <a:pt x="10907000" y="226673"/>
                      <a:pt x="10718336" y="203813"/>
                      <a:pt x="10859834" y="196193"/>
                    </a:cubicBezTo>
                    <a:cubicBezTo>
                      <a:pt x="11048494" y="186033"/>
                      <a:pt x="11048494" y="200003"/>
                      <a:pt x="11127104" y="206353"/>
                    </a:cubicBezTo>
                    <a:cubicBezTo>
                      <a:pt x="11048494" y="213973"/>
                      <a:pt x="10985608" y="202543"/>
                      <a:pt x="10938443" y="205083"/>
                    </a:cubicBezTo>
                    <a:cubicBezTo>
                      <a:pt x="10828391" y="216513"/>
                      <a:pt x="11048494" y="210163"/>
                      <a:pt x="11064218" y="217783"/>
                    </a:cubicBezTo>
                    <a:cubicBezTo>
                      <a:pt x="11111381" y="217783"/>
                      <a:pt x="11127104" y="201273"/>
                      <a:pt x="11268598" y="203813"/>
                    </a:cubicBezTo>
                    <a:cubicBezTo>
                      <a:pt x="11394373" y="205083"/>
                      <a:pt x="11677365" y="201273"/>
                      <a:pt x="11645922" y="216513"/>
                    </a:cubicBezTo>
                    <a:cubicBezTo>
                      <a:pt x="11755974" y="208893"/>
                      <a:pt x="11866025" y="210163"/>
                      <a:pt x="11944634" y="202543"/>
                    </a:cubicBezTo>
                    <a:cubicBezTo>
                      <a:pt x="11850305" y="200003"/>
                      <a:pt x="11661642" y="196193"/>
                      <a:pt x="11645922" y="186033"/>
                    </a:cubicBezTo>
                    <a:cubicBezTo>
                      <a:pt x="11740251" y="183493"/>
                      <a:pt x="11913191" y="179683"/>
                      <a:pt x="11944634" y="186033"/>
                    </a:cubicBezTo>
                    <a:lnTo>
                      <a:pt x="11866025" y="189843"/>
                    </a:lnTo>
                    <a:cubicBezTo>
                      <a:pt x="11944634" y="186033"/>
                      <a:pt x="12196183" y="191113"/>
                      <a:pt x="12070409" y="175873"/>
                    </a:cubicBezTo>
                    <a:lnTo>
                      <a:pt x="12259069" y="196193"/>
                    </a:lnTo>
                    <a:cubicBezTo>
                      <a:pt x="12321958" y="184763"/>
                      <a:pt x="12510618" y="184763"/>
                      <a:pt x="12667836" y="182223"/>
                    </a:cubicBezTo>
                    <a:cubicBezTo>
                      <a:pt x="12667836" y="197463"/>
                      <a:pt x="12557784" y="215243"/>
                      <a:pt x="12840774" y="219053"/>
                    </a:cubicBezTo>
                    <a:lnTo>
                      <a:pt x="13092322" y="202543"/>
                    </a:lnTo>
                    <a:cubicBezTo>
                      <a:pt x="13218098" y="201273"/>
                      <a:pt x="13249541" y="205083"/>
                      <a:pt x="13233818" y="213973"/>
                    </a:cubicBezTo>
                    <a:cubicBezTo>
                      <a:pt x="13674028" y="222863"/>
                      <a:pt x="13689751" y="170793"/>
                      <a:pt x="14035629" y="184763"/>
                    </a:cubicBezTo>
                    <a:cubicBezTo>
                      <a:pt x="13894134" y="203813"/>
                      <a:pt x="14004186" y="205083"/>
                      <a:pt x="14161403" y="210163"/>
                    </a:cubicBezTo>
                    <a:cubicBezTo>
                      <a:pt x="14161403" y="207623"/>
                      <a:pt x="14177123" y="201273"/>
                      <a:pt x="14240012" y="200003"/>
                    </a:cubicBezTo>
                    <a:cubicBezTo>
                      <a:pt x="14192846" y="191113"/>
                      <a:pt x="14145680" y="212703"/>
                      <a:pt x="14019906" y="200003"/>
                    </a:cubicBezTo>
                    <a:cubicBezTo>
                      <a:pt x="13988463" y="188573"/>
                      <a:pt x="14161403" y="192383"/>
                      <a:pt x="14240012" y="188573"/>
                    </a:cubicBezTo>
                    <a:cubicBezTo>
                      <a:pt x="14554447" y="229213"/>
                      <a:pt x="15277646" y="198733"/>
                      <a:pt x="15780744" y="217783"/>
                    </a:cubicBezTo>
                    <a:cubicBezTo>
                      <a:pt x="15749300" y="194923"/>
                      <a:pt x="16000849" y="211433"/>
                      <a:pt x="16110899" y="202543"/>
                    </a:cubicBezTo>
                    <a:cubicBezTo>
                      <a:pt x="16079456" y="226673"/>
                      <a:pt x="16393891" y="198733"/>
                      <a:pt x="16535387" y="212703"/>
                    </a:cubicBezTo>
                    <a:lnTo>
                      <a:pt x="16472501" y="193653"/>
                    </a:lnTo>
                    <a:cubicBezTo>
                      <a:pt x="16786936" y="207623"/>
                      <a:pt x="16975597" y="158093"/>
                      <a:pt x="17164257" y="186033"/>
                    </a:cubicBezTo>
                    <a:cubicBezTo>
                      <a:pt x="17337198" y="193653"/>
                      <a:pt x="17101371" y="202543"/>
                      <a:pt x="17038485" y="206353"/>
                    </a:cubicBezTo>
                    <a:cubicBezTo>
                      <a:pt x="17274312" y="231753"/>
                      <a:pt x="17683076" y="186033"/>
                      <a:pt x="17871736" y="213973"/>
                    </a:cubicBezTo>
                    <a:cubicBezTo>
                      <a:pt x="17887459" y="205083"/>
                      <a:pt x="17824573" y="189843"/>
                      <a:pt x="18028954" y="180953"/>
                    </a:cubicBezTo>
                    <a:cubicBezTo>
                      <a:pt x="18201894" y="191113"/>
                      <a:pt x="18532052" y="203813"/>
                      <a:pt x="18500606" y="207623"/>
                    </a:cubicBezTo>
                    <a:cubicBezTo>
                      <a:pt x="18642105" y="202543"/>
                      <a:pt x="18673548" y="196193"/>
                      <a:pt x="18830764" y="203813"/>
                    </a:cubicBezTo>
                    <a:cubicBezTo>
                      <a:pt x="18815041" y="210163"/>
                      <a:pt x="18752155" y="210163"/>
                      <a:pt x="18704991" y="213973"/>
                    </a:cubicBezTo>
                    <a:cubicBezTo>
                      <a:pt x="18940817" y="220323"/>
                      <a:pt x="19145199" y="210163"/>
                      <a:pt x="19349582" y="201273"/>
                    </a:cubicBezTo>
                    <a:cubicBezTo>
                      <a:pt x="19475358" y="219053"/>
                      <a:pt x="19899845" y="210163"/>
                      <a:pt x="20182837" y="220323"/>
                    </a:cubicBezTo>
                    <a:cubicBezTo>
                      <a:pt x="20340054" y="198733"/>
                      <a:pt x="20623044" y="229213"/>
                      <a:pt x="20654489" y="201273"/>
                    </a:cubicBezTo>
                    <a:cubicBezTo>
                      <a:pt x="20654489" y="203813"/>
                      <a:pt x="20685932" y="207623"/>
                      <a:pt x="20701653" y="210163"/>
                    </a:cubicBezTo>
                    <a:cubicBezTo>
                      <a:pt x="20811707" y="202543"/>
                      <a:pt x="20890316" y="183493"/>
                      <a:pt x="21016088" y="182223"/>
                    </a:cubicBezTo>
                    <a:lnTo>
                      <a:pt x="20968924" y="201273"/>
                    </a:lnTo>
                    <a:cubicBezTo>
                      <a:pt x="20937479" y="222863"/>
                      <a:pt x="21283359" y="208893"/>
                      <a:pt x="21361968" y="215243"/>
                    </a:cubicBezTo>
                    <a:cubicBezTo>
                      <a:pt x="21283359" y="202543"/>
                      <a:pt x="21519186" y="216513"/>
                      <a:pt x="21534909" y="203813"/>
                    </a:cubicBezTo>
                    <a:lnTo>
                      <a:pt x="21692126" y="197463"/>
                    </a:lnTo>
                    <a:cubicBezTo>
                      <a:pt x="21943671" y="192383"/>
                      <a:pt x="21723568" y="188573"/>
                      <a:pt x="22022280" y="186033"/>
                    </a:cubicBezTo>
                    <a:cubicBezTo>
                      <a:pt x="22195219" y="184763"/>
                      <a:pt x="22085170" y="207623"/>
                      <a:pt x="22022280" y="205083"/>
                    </a:cubicBezTo>
                    <a:cubicBezTo>
                      <a:pt x="22163780" y="215243"/>
                      <a:pt x="22320996" y="208893"/>
                      <a:pt x="22462492" y="205083"/>
                    </a:cubicBezTo>
                    <a:cubicBezTo>
                      <a:pt x="22399605" y="205083"/>
                      <a:pt x="22383882" y="203813"/>
                      <a:pt x="22446768" y="200003"/>
                    </a:cubicBezTo>
                    <a:cubicBezTo>
                      <a:pt x="22446768" y="202543"/>
                      <a:pt x="22462492" y="203813"/>
                      <a:pt x="22478215" y="205083"/>
                    </a:cubicBezTo>
                    <a:cubicBezTo>
                      <a:pt x="22541101" y="203813"/>
                      <a:pt x="22588264" y="202543"/>
                      <a:pt x="22651150" y="202543"/>
                    </a:cubicBezTo>
                    <a:lnTo>
                      <a:pt x="22651150" y="203813"/>
                    </a:lnTo>
                    <a:cubicBezTo>
                      <a:pt x="22729759" y="202543"/>
                      <a:pt x="22808367" y="201273"/>
                      <a:pt x="22871259" y="200003"/>
                    </a:cubicBezTo>
                    <a:cubicBezTo>
                      <a:pt x="22918422" y="198733"/>
                      <a:pt x="22949866" y="197463"/>
                      <a:pt x="22981308" y="197463"/>
                    </a:cubicBezTo>
                    <a:cubicBezTo>
                      <a:pt x="23075639" y="196193"/>
                      <a:pt x="23107085" y="196193"/>
                      <a:pt x="23012753" y="200003"/>
                    </a:cubicBezTo>
                    <a:cubicBezTo>
                      <a:pt x="22997031" y="198733"/>
                      <a:pt x="22997031" y="197463"/>
                      <a:pt x="22981308" y="197463"/>
                    </a:cubicBezTo>
                    <a:cubicBezTo>
                      <a:pt x="22949866" y="197463"/>
                      <a:pt x="22918422" y="198733"/>
                      <a:pt x="22871259" y="200003"/>
                    </a:cubicBezTo>
                    <a:cubicBezTo>
                      <a:pt x="22808367" y="202543"/>
                      <a:pt x="22745480" y="207623"/>
                      <a:pt x="22698317" y="208893"/>
                    </a:cubicBezTo>
                    <a:cubicBezTo>
                      <a:pt x="22745480" y="208893"/>
                      <a:pt x="22792650" y="210163"/>
                      <a:pt x="22824090" y="212703"/>
                    </a:cubicBezTo>
                    <a:lnTo>
                      <a:pt x="22776927" y="226673"/>
                    </a:lnTo>
                    <a:cubicBezTo>
                      <a:pt x="22886976" y="227943"/>
                      <a:pt x="23169971" y="211433"/>
                      <a:pt x="23169971" y="205083"/>
                    </a:cubicBezTo>
                    <a:cubicBezTo>
                      <a:pt x="23578737" y="217783"/>
                      <a:pt x="24270494" y="207623"/>
                      <a:pt x="24553483" y="198733"/>
                    </a:cubicBezTo>
                    <a:cubicBezTo>
                      <a:pt x="24569206" y="197463"/>
                      <a:pt x="24600651" y="196193"/>
                      <a:pt x="24632092" y="196193"/>
                    </a:cubicBezTo>
                    <a:cubicBezTo>
                      <a:pt x="24616369" y="197463"/>
                      <a:pt x="24584929" y="197463"/>
                      <a:pt x="24553483" y="198733"/>
                    </a:cubicBezTo>
                    <a:cubicBezTo>
                      <a:pt x="24506320" y="202543"/>
                      <a:pt x="24490597" y="206353"/>
                      <a:pt x="24553483" y="201273"/>
                    </a:cubicBezTo>
                    <a:cubicBezTo>
                      <a:pt x="24694979" y="198733"/>
                      <a:pt x="24852195" y="186033"/>
                      <a:pt x="24867918" y="194923"/>
                    </a:cubicBezTo>
                    <a:cubicBezTo>
                      <a:pt x="25009414" y="188573"/>
                      <a:pt x="24993695" y="205083"/>
                      <a:pt x="25213800" y="206353"/>
                    </a:cubicBezTo>
                    <a:cubicBezTo>
                      <a:pt x="25213800" y="208893"/>
                      <a:pt x="25229521" y="198733"/>
                      <a:pt x="25213800" y="194923"/>
                    </a:cubicBezTo>
                    <a:cubicBezTo>
                      <a:pt x="25198077" y="194923"/>
                      <a:pt x="25198077" y="193653"/>
                      <a:pt x="25182353" y="193653"/>
                    </a:cubicBezTo>
                    <a:cubicBezTo>
                      <a:pt x="25198077" y="193653"/>
                      <a:pt x="25213800" y="193653"/>
                      <a:pt x="25213800" y="194923"/>
                    </a:cubicBezTo>
                    <a:cubicBezTo>
                      <a:pt x="25575398" y="213973"/>
                      <a:pt x="26015610" y="180953"/>
                      <a:pt x="26440095" y="193653"/>
                    </a:cubicBezTo>
                    <a:lnTo>
                      <a:pt x="26455818" y="193653"/>
                    </a:lnTo>
                    <a:lnTo>
                      <a:pt x="26440095" y="193653"/>
                    </a:lnTo>
                    <a:cubicBezTo>
                      <a:pt x="26408652" y="194923"/>
                      <a:pt x="26361486" y="202543"/>
                      <a:pt x="26314323" y="207623"/>
                    </a:cubicBezTo>
                    <a:cubicBezTo>
                      <a:pt x="26644480" y="200003"/>
                      <a:pt x="26958916" y="194923"/>
                      <a:pt x="27257627" y="177143"/>
                    </a:cubicBezTo>
                    <a:cubicBezTo>
                      <a:pt x="27226181" y="183493"/>
                      <a:pt x="27241904" y="189843"/>
                      <a:pt x="27163295" y="193653"/>
                    </a:cubicBezTo>
                    <a:cubicBezTo>
                      <a:pt x="27399122" y="193653"/>
                      <a:pt x="27666396" y="189843"/>
                      <a:pt x="27776445" y="175873"/>
                    </a:cubicBezTo>
                    <a:cubicBezTo>
                      <a:pt x="27619226" y="169523"/>
                      <a:pt x="27760722" y="183493"/>
                      <a:pt x="27666396" y="183493"/>
                    </a:cubicBezTo>
                    <a:cubicBezTo>
                      <a:pt x="27493454" y="170793"/>
                      <a:pt x="27792168" y="156823"/>
                      <a:pt x="27949383" y="160633"/>
                    </a:cubicBezTo>
                    <a:lnTo>
                      <a:pt x="27949383" y="163173"/>
                    </a:lnTo>
                    <a:cubicBezTo>
                      <a:pt x="28185210" y="163173"/>
                      <a:pt x="28185210" y="154283"/>
                      <a:pt x="28421038" y="154283"/>
                    </a:cubicBezTo>
                    <a:cubicBezTo>
                      <a:pt x="28562530" y="161903"/>
                      <a:pt x="28295266" y="158093"/>
                      <a:pt x="28358152" y="166983"/>
                    </a:cubicBezTo>
                    <a:cubicBezTo>
                      <a:pt x="28405315" y="189843"/>
                      <a:pt x="28876967" y="182223"/>
                      <a:pt x="28924136" y="184763"/>
                    </a:cubicBezTo>
                    <a:cubicBezTo>
                      <a:pt x="28987022" y="179683"/>
                      <a:pt x="29065628" y="175873"/>
                      <a:pt x="29049908" y="169523"/>
                    </a:cubicBezTo>
                    <a:cubicBezTo>
                      <a:pt x="29222846" y="163173"/>
                      <a:pt x="29128514" y="183493"/>
                      <a:pt x="29254286" y="182223"/>
                    </a:cubicBezTo>
                    <a:lnTo>
                      <a:pt x="29741664" y="139043"/>
                    </a:lnTo>
                    <a:cubicBezTo>
                      <a:pt x="29741664" y="137773"/>
                      <a:pt x="29757387" y="136503"/>
                      <a:pt x="29773107" y="136503"/>
                    </a:cubicBezTo>
                    <a:lnTo>
                      <a:pt x="29741664" y="139043"/>
                    </a:lnTo>
                    <a:cubicBezTo>
                      <a:pt x="29725941" y="145393"/>
                      <a:pt x="29898880" y="158093"/>
                      <a:pt x="29757387" y="166983"/>
                    </a:cubicBezTo>
                    <a:cubicBezTo>
                      <a:pt x="30134707" y="164443"/>
                      <a:pt x="30339094" y="136503"/>
                      <a:pt x="30574919" y="122533"/>
                    </a:cubicBezTo>
                    <a:cubicBezTo>
                      <a:pt x="30684968" y="126343"/>
                      <a:pt x="31046571" y="117453"/>
                      <a:pt x="31172343" y="116183"/>
                    </a:cubicBezTo>
                    <a:cubicBezTo>
                      <a:pt x="31235229" y="128883"/>
                      <a:pt x="31062291" y="114913"/>
                      <a:pt x="31030851" y="125073"/>
                    </a:cubicBezTo>
                    <a:lnTo>
                      <a:pt x="31219509" y="139043"/>
                    </a:lnTo>
                    <a:cubicBezTo>
                      <a:pt x="30967965" y="141583"/>
                      <a:pt x="31250952" y="160633"/>
                      <a:pt x="31109457" y="169523"/>
                    </a:cubicBezTo>
                    <a:cubicBezTo>
                      <a:pt x="31313838" y="161903"/>
                      <a:pt x="31785493" y="170793"/>
                      <a:pt x="32084203" y="174603"/>
                    </a:cubicBezTo>
                    <a:cubicBezTo>
                      <a:pt x="31879822" y="147933"/>
                      <a:pt x="32492972" y="161903"/>
                      <a:pt x="32477249" y="137773"/>
                    </a:cubicBezTo>
                    <a:cubicBezTo>
                      <a:pt x="32823129" y="133963"/>
                      <a:pt x="32650188" y="156823"/>
                      <a:pt x="32791683" y="161903"/>
                    </a:cubicBezTo>
                    <a:cubicBezTo>
                      <a:pt x="33153286" y="153013"/>
                      <a:pt x="33499162" y="159363"/>
                      <a:pt x="33829319" y="156823"/>
                    </a:cubicBezTo>
                    <a:cubicBezTo>
                      <a:pt x="33829319" y="156823"/>
                      <a:pt x="33829319" y="159363"/>
                      <a:pt x="33813599" y="161903"/>
                    </a:cubicBezTo>
                    <a:cubicBezTo>
                      <a:pt x="34112315" y="154283"/>
                      <a:pt x="34615407" y="161903"/>
                      <a:pt x="34914121" y="140313"/>
                    </a:cubicBezTo>
                    <a:cubicBezTo>
                      <a:pt x="34898404" y="145393"/>
                      <a:pt x="34929844" y="149203"/>
                      <a:pt x="34851235" y="153013"/>
                    </a:cubicBezTo>
                    <a:cubicBezTo>
                      <a:pt x="35181391" y="161903"/>
                      <a:pt x="34914121" y="122533"/>
                      <a:pt x="35291446" y="136503"/>
                    </a:cubicBezTo>
                    <a:lnTo>
                      <a:pt x="35197114" y="147933"/>
                    </a:lnTo>
                    <a:cubicBezTo>
                      <a:pt x="35432942" y="136503"/>
                      <a:pt x="35653046" y="158093"/>
                      <a:pt x="35920317" y="140313"/>
                    </a:cubicBezTo>
                    <a:cubicBezTo>
                      <a:pt x="35936033" y="146663"/>
                      <a:pt x="35873147" y="149203"/>
                      <a:pt x="35825984" y="151743"/>
                    </a:cubicBezTo>
                    <a:cubicBezTo>
                      <a:pt x="36077535" y="146663"/>
                      <a:pt x="36344802" y="149203"/>
                      <a:pt x="36549187" y="132693"/>
                    </a:cubicBezTo>
                    <a:cubicBezTo>
                      <a:pt x="36580627" y="140313"/>
                      <a:pt x="36549187" y="146663"/>
                      <a:pt x="36454855" y="151743"/>
                    </a:cubicBezTo>
                    <a:cubicBezTo>
                      <a:pt x="36690682" y="160633"/>
                      <a:pt x="36722122" y="130153"/>
                      <a:pt x="36942233" y="139043"/>
                    </a:cubicBezTo>
                    <a:cubicBezTo>
                      <a:pt x="37005119" y="140313"/>
                      <a:pt x="37130891" y="150473"/>
                      <a:pt x="37083725" y="150473"/>
                    </a:cubicBezTo>
                    <a:cubicBezTo>
                      <a:pt x="37193777" y="140313"/>
                      <a:pt x="37523933" y="140313"/>
                      <a:pt x="37649709" y="136503"/>
                    </a:cubicBezTo>
                    <a:cubicBezTo>
                      <a:pt x="37681152" y="144123"/>
                      <a:pt x="37775481" y="146663"/>
                      <a:pt x="37901253" y="154283"/>
                    </a:cubicBezTo>
                    <a:cubicBezTo>
                      <a:pt x="38970338" y="154283"/>
                      <a:pt x="40070860" y="156823"/>
                      <a:pt x="41139936" y="144123"/>
                    </a:cubicBezTo>
                    <a:cubicBezTo>
                      <a:pt x="41165820" y="142853"/>
                      <a:pt x="41178520" y="140313"/>
                      <a:pt x="41189952" y="137773"/>
                    </a:cubicBezTo>
                    <a:cubicBezTo>
                      <a:pt x="41206459" y="161903"/>
                      <a:pt x="41167091" y="153013"/>
                      <a:pt x="41177252" y="168253"/>
                    </a:cubicBezTo>
                    <a:cubicBezTo>
                      <a:pt x="41175980" y="147933"/>
                      <a:pt x="41193759" y="161903"/>
                      <a:pt x="41222970" y="155553"/>
                    </a:cubicBezTo>
                    <a:lnTo>
                      <a:pt x="41224241" y="158093"/>
                    </a:lnTo>
                    <a:cubicBezTo>
                      <a:pt x="41236941" y="154283"/>
                      <a:pt x="41244559" y="166983"/>
                      <a:pt x="41257259" y="160633"/>
                    </a:cubicBezTo>
                    <a:lnTo>
                      <a:pt x="41257259" y="155553"/>
                    </a:lnTo>
                    <a:cubicBezTo>
                      <a:pt x="41271230" y="142853"/>
                      <a:pt x="41289009" y="182223"/>
                      <a:pt x="41296630" y="155553"/>
                    </a:cubicBezTo>
                    <a:lnTo>
                      <a:pt x="41308059" y="169523"/>
                    </a:lnTo>
                    <a:cubicBezTo>
                      <a:pt x="41322030" y="146663"/>
                      <a:pt x="41330920" y="177143"/>
                      <a:pt x="41348702" y="156823"/>
                    </a:cubicBezTo>
                    <a:lnTo>
                      <a:pt x="41346159" y="160633"/>
                    </a:lnTo>
                    <a:cubicBezTo>
                      <a:pt x="41370291" y="170793"/>
                      <a:pt x="41395691" y="135233"/>
                      <a:pt x="41404580" y="154283"/>
                    </a:cubicBezTo>
                    <a:cubicBezTo>
                      <a:pt x="41424902" y="150473"/>
                      <a:pt x="41447759" y="146663"/>
                      <a:pt x="41451570" y="127613"/>
                    </a:cubicBezTo>
                    <a:cubicBezTo>
                      <a:pt x="41456652" y="133963"/>
                      <a:pt x="41452841" y="145393"/>
                      <a:pt x="41450302" y="151743"/>
                    </a:cubicBezTo>
                    <a:cubicBezTo>
                      <a:pt x="41526502" y="142853"/>
                      <a:pt x="41610320" y="146663"/>
                      <a:pt x="41677630" y="122533"/>
                    </a:cubicBezTo>
                    <a:cubicBezTo>
                      <a:pt x="41681441" y="126343"/>
                      <a:pt x="41676359" y="128883"/>
                      <a:pt x="41675091" y="133963"/>
                    </a:cubicBezTo>
                    <a:cubicBezTo>
                      <a:pt x="41717002" y="112373"/>
                      <a:pt x="41761452" y="156823"/>
                      <a:pt x="41791930" y="116183"/>
                    </a:cubicBezTo>
                    <a:lnTo>
                      <a:pt x="41803359" y="99673"/>
                    </a:lnTo>
                    <a:cubicBezTo>
                      <a:pt x="41813520" y="106023"/>
                      <a:pt x="41812252" y="118723"/>
                      <a:pt x="41819870" y="123803"/>
                    </a:cubicBezTo>
                    <a:cubicBezTo>
                      <a:pt x="41827491" y="112373"/>
                      <a:pt x="41857970" y="121263"/>
                      <a:pt x="41863052" y="106023"/>
                    </a:cubicBezTo>
                    <a:cubicBezTo>
                      <a:pt x="41868130" y="112373"/>
                      <a:pt x="41861780" y="114913"/>
                      <a:pt x="41861780" y="119993"/>
                    </a:cubicBezTo>
                    <a:cubicBezTo>
                      <a:pt x="41880830" y="123803"/>
                      <a:pt x="41903691" y="98403"/>
                      <a:pt x="41921470" y="103483"/>
                    </a:cubicBezTo>
                    <a:lnTo>
                      <a:pt x="41915120" y="111103"/>
                    </a:lnTo>
                    <a:cubicBezTo>
                      <a:pt x="42011641" y="140313"/>
                      <a:pt x="42134830" y="163173"/>
                      <a:pt x="42214841" y="125073"/>
                    </a:cubicBezTo>
                    <a:cubicBezTo>
                      <a:pt x="42236430" y="118723"/>
                      <a:pt x="42225002" y="146663"/>
                      <a:pt x="42233891" y="145393"/>
                    </a:cubicBezTo>
                    <a:cubicBezTo>
                      <a:pt x="42315170" y="114913"/>
                      <a:pt x="42412959" y="163173"/>
                      <a:pt x="42487891" y="114913"/>
                    </a:cubicBezTo>
                    <a:cubicBezTo>
                      <a:pt x="42546309" y="102213"/>
                      <a:pt x="42564091" y="48873"/>
                      <a:pt x="42564091" y="48873"/>
                    </a:cubicBezTo>
                    <a:cubicBezTo>
                      <a:pt x="42425659" y="70463"/>
                      <a:pt x="42301202" y="47603"/>
                      <a:pt x="42161502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7712170"/>
              <a:ext cx="22335396" cy="186023"/>
              <a:chOff x="0" y="0"/>
              <a:chExt cx="42696170" cy="3556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92710" y="34947"/>
                <a:ext cx="42564091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2564091" h="277644">
                    <a:moveTo>
                      <a:pt x="42161502" y="19663"/>
                    </a:moveTo>
                    <a:cubicBezTo>
                      <a:pt x="42114509" y="23473"/>
                      <a:pt x="42053552" y="32363"/>
                      <a:pt x="42010370" y="23473"/>
                    </a:cubicBezTo>
                    <a:cubicBezTo>
                      <a:pt x="41828759" y="28553"/>
                      <a:pt x="41647152" y="-13357"/>
                      <a:pt x="41461730" y="4423"/>
                    </a:cubicBezTo>
                    <a:cubicBezTo>
                      <a:pt x="41471891" y="10773"/>
                      <a:pt x="41461730" y="20933"/>
                      <a:pt x="41451570" y="24743"/>
                    </a:cubicBezTo>
                    <a:lnTo>
                      <a:pt x="41449030" y="18393"/>
                    </a:lnTo>
                    <a:lnTo>
                      <a:pt x="41435059" y="31093"/>
                    </a:lnTo>
                    <a:cubicBezTo>
                      <a:pt x="41421091" y="32363"/>
                      <a:pt x="41427441" y="15853"/>
                      <a:pt x="41438870" y="13313"/>
                    </a:cubicBezTo>
                    <a:cubicBezTo>
                      <a:pt x="41365209" y="13313"/>
                      <a:pt x="41299170" y="19663"/>
                      <a:pt x="41226780" y="15853"/>
                    </a:cubicBezTo>
                    <a:cubicBezTo>
                      <a:pt x="41221702" y="36173"/>
                      <a:pt x="41189952" y="17123"/>
                      <a:pt x="41187409" y="37443"/>
                    </a:cubicBezTo>
                    <a:cubicBezTo>
                      <a:pt x="41183602" y="33633"/>
                      <a:pt x="41187409" y="32363"/>
                      <a:pt x="41188680" y="28553"/>
                    </a:cubicBezTo>
                    <a:cubicBezTo>
                      <a:pt x="41174709" y="31093"/>
                      <a:pt x="41164552" y="33633"/>
                      <a:pt x="41155659" y="34903"/>
                    </a:cubicBezTo>
                    <a:cubicBezTo>
                      <a:pt x="40888392" y="37443"/>
                      <a:pt x="40746900" y="32363"/>
                      <a:pt x="40338131" y="14583"/>
                    </a:cubicBezTo>
                    <a:cubicBezTo>
                      <a:pt x="37932699" y="-1927"/>
                      <a:pt x="35621603" y="12043"/>
                      <a:pt x="33263341" y="5693"/>
                    </a:cubicBezTo>
                    <a:cubicBezTo>
                      <a:pt x="30873632" y="9503"/>
                      <a:pt x="28515367" y="27283"/>
                      <a:pt x="26062773" y="32363"/>
                    </a:cubicBezTo>
                    <a:cubicBezTo>
                      <a:pt x="25685451" y="64113"/>
                      <a:pt x="25166635" y="48873"/>
                      <a:pt x="24726423" y="76813"/>
                    </a:cubicBezTo>
                    <a:lnTo>
                      <a:pt x="24757869" y="66653"/>
                    </a:lnTo>
                    <a:cubicBezTo>
                      <a:pt x="24380548" y="80623"/>
                      <a:pt x="24286216" y="64113"/>
                      <a:pt x="23798841" y="52683"/>
                    </a:cubicBezTo>
                    <a:cubicBezTo>
                      <a:pt x="23798841" y="64113"/>
                      <a:pt x="23610183" y="55223"/>
                      <a:pt x="23688792" y="74273"/>
                    </a:cubicBezTo>
                    <a:cubicBezTo>
                      <a:pt x="23515851" y="89513"/>
                      <a:pt x="23390074" y="47603"/>
                      <a:pt x="23154248" y="56493"/>
                    </a:cubicBezTo>
                    <a:cubicBezTo>
                      <a:pt x="23138529" y="50143"/>
                      <a:pt x="23154248" y="67923"/>
                      <a:pt x="23107085" y="61573"/>
                    </a:cubicBezTo>
                    <a:cubicBezTo>
                      <a:pt x="22493936" y="84433"/>
                      <a:pt x="23232857" y="51413"/>
                      <a:pt x="22431052" y="33633"/>
                    </a:cubicBezTo>
                    <a:cubicBezTo>
                      <a:pt x="21330528" y="39983"/>
                      <a:pt x="20214281" y="59033"/>
                      <a:pt x="19160923" y="47603"/>
                    </a:cubicBezTo>
                    <a:cubicBezTo>
                      <a:pt x="19223810" y="46333"/>
                      <a:pt x="19255253" y="61573"/>
                      <a:pt x="19145203" y="61573"/>
                    </a:cubicBezTo>
                    <a:cubicBezTo>
                      <a:pt x="19035150" y="31093"/>
                      <a:pt x="18783601" y="69193"/>
                      <a:pt x="18594940" y="57763"/>
                    </a:cubicBezTo>
                    <a:cubicBezTo>
                      <a:pt x="18610662" y="51413"/>
                      <a:pt x="18704992" y="50143"/>
                      <a:pt x="18752158" y="46333"/>
                    </a:cubicBezTo>
                    <a:cubicBezTo>
                      <a:pt x="18280505" y="33633"/>
                      <a:pt x="17871739" y="52683"/>
                      <a:pt x="17431532" y="39983"/>
                    </a:cubicBezTo>
                    <a:cubicBezTo>
                      <a:pt x="17007042" y="52683"/>
                      <a:pt x="16488225" y="26013"/>
                      <a:pt x="16205233" y="41253"/>
                    </a:cubicBezTo>
                    <a:cubicBezTo>
                      <a:pt x="16268119" y="29823"/>
                      <a:pt x="16016570" y="32363"/>
                      <a:pt x="15922241" y="26013"/>
                    </a:cubicBezTo>
                    <a:cubicBezTo>
                      <a:pt x="15607806" y="61573"/>
                      <a:pt x="15073265" y="13313"/>
                      <a:pt x="14695944" y="37443"/>
                    </a:cubicBezTo>
                    <a:lnTo>
                      <a:pt x="14711667" y="31093"/>
                    </a:lnTo>
                    <a:cubicBezTo>
                      <a:pt x="13532536" y="33633"/>
                      <a:pt x="12259072" y="26013"/>
                      <a:pt x="11048497" y="42523"/>
                    </a:cubicBezTo>
                    <a:cubicBezTo>
                      <a:pt x="10356741" y="46333"/>
                      <a:pt x="9586373" y="14583"/>
                      <a:pt x="8831728" y="29823"/>
                    </a:cubicBezTo>
                    <a:cubicBezTo>
                      <a:pt x="8690233" y="34903"/>
                      <a:pt x="8800285" y="42523"/>
                      <a:pt x="8690233" y="45063"/>
                    </a:cubicBezTo>
                    <a:cubicBezTo>
                      <a:pt x="8501572" y="43793"/>
                      <a:pt x="8690233" y="33633"/>
                      <a:pt x="8611625" y="29823"/>
                    </a:cubicBezTo>
                    <a:cubicBezTo>
                      <a:pt x="8234303" y="43793"/>
                      <a:pt x="7746928" y="27283"/>
                      <a:pt x="7275275" y="27283"/>
                    </a:cubicBezTo>
                    <a:cubicBezTo>
                      <a:pt x="7212389" y="32363"/>
                      <a:pt x="7086615" y="34903"/>
                      <a:pt x="7133780" y="42523"/>
                    </a:cubicBezTo>
                    <a:cubicBezTo>
                      <a:pt x="6614962" y="18393"/>
                      <a:pt x="5907483" y="51413"/>
                      <a:pt x="5372942" y="32363"/>
                    </a:cubicBezTo>
                    <a:cubicBezTo>
                      <a:pt x="5561605" y="62843"/>
                      <a:pt x="5058506" y="48873"/>
                      <a:pt x="4869846" y="56493"/>
                    </a:cubicBezTo>
                    <a:cubicBezTo>
                      <a:pt x="4759794" y="55223"/>
                      <a:pt x="4759794" y="47603"/>
                      <a:pt x="4791237" y="41253"/>
                    </a:cubicBezTo>
                    <a:cubicBezTo>
                      <a:pt x="4398193" y="45063"/>
                      <a:pt x="4193810" y="46333"/>
                      <a:pt x="3706437" y="37443"/>
                    </a:cubicBezTo>
                    <a:cubicBezTo>
                      <a:pt x="3486330" y="41253"/>
                      <a:pt x="3423444" y="57763"/>
                      <a:pt x="3156175" y="52683"/>
                    </a:cubicBezTo>
                    <a:cubicBezTo>
                      <a:pt x="2998957" y="31093"/>
                      <a:pt x="2605914" y="51413"/>
                      <a:pt x="2354364" y="43793"/>
                    </a:cubicBezTo>
                    <a:cubicBezTo>
                      <a:pt x="2417253" y="61573"/>
                      <a:pt x="2087095" y="76813"/>
                      <a:pt x="1835546" y="69193"/>
                    </a:cubicBezTo>
                    <a:lnTo>
                      <a:pt x="1914155" y="43793"/>
                    </a:lnTo>
                    <a:cubicBezTo>
                      <a:pt x="1819826" y="45063"/>
                      <a:pt x="172549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62606" y="224133"/>
                      <a:pt x="1898432" y="225403"/>
                      <a:pt x="2260033" y="236833"/>
                    </a:cubicBezTo>
                    <a:cubicBezTo>
                      <a:pt x="2102815" y="231753"/>
                      <a:pt x="2260033" y="220323"/>
                      <a:pt x="2338642" y="219053"/>
                    </a:cubicBezTo>
                    <a:lnTo>
                      <a:pt x="2511580" y="236833"/>
                    </a:lnTo>
                    <a:cubicBezTo>
                      <a:pt x="2715963" y="246993"/>
                      <a:pt x="2998955" y="230483"/>
                      <a:pt x="3187616" y="220323"/>
                    </a:cubicBezTo>
                    <a:cubicBezTo>
                      <a:pt x="3219059" y="224133"/>
                      <a:pt x="3234781" y="229213"/>
                      <a:pt x="3234781" y="233023"/>
                    </a:cubicBezTo>
                    <a:cubicBezTo>
                      <a:pt x="3423442" y="244453"/>
                      <a:pt x="3423442" y="222863"/>
                      <a:pt x="3502051" y="219053"/>
                    </a:cubicBezTo>
                    <a:lnTo>
                      <a:pt x="3627825" y="231753"/>
                    </a:lnTo>
                    <a:lnTo>
                      <a:pt x="3659268" y="219053"/>
                    </a:lnTo>
                    <a:cubicBezTo>
                      <a:pt x="3847929" y="211433"/>
                      <a:pt x="4099478" y="215243"/>
                      <a:pt x="4068035" y="235563"/>
                    </a:cubicBezTo>
                    <a:cubicBezTo>
                      <a:pt x="4146644" y="231753"/>
                      <a:pt x="4209530" y="227943"/>
                      <a:pt x="4115199" y="221593"/>
                    </a:cubicBezTo>
                    <a:cubicBezTo>
                      <a:pt x="4303862" y="233023"/>
                      <a:pt x="4806957" y="233023"/>
                      <a:pt x="5137113" y="226673"/>
                    </a:cubicBezTo>
                    <a:cubicBezTo>
                      <a:pt x="4979895" y="221593"/>
                      <a:pt x="4995618" y="215243"/>
                      <a:pt x="4979895" y="202543"/>
                    </a:cubicBezTo>
                    <a:cubicBezTo>
                      <a:pt x="5152835" y="180953"/>
                      <a:pt x="5168558" y="206353"/>
                      <a:pt x="5310053" y="193653"/>
                    </a:cubicBezTo>
                    <a:cubicBezTo>
                      <a:pt x="5310053" y="201273"/>
                      <a:pt x="5467271" y="210163"/>
                      <a:pt x="5310053" y="215243"/>
                    </a:cubicBezTo>
                    <a:cubicBezTo>
                      <a:pt x="5750263" y="243183"/>
                      <a:pt x="6379133" y="220323"/>
                      <a:pt x="6945115" y="226673"/>
                    </a:cubicBezTo>
                    <a:cubicBezTo>
                      <a:pt x="7055169" y="222863"/>
                      <a:pt x="7023724" y="220323"/>
                      <a:pt x="7070889" y="213973"/>
                    </a:cubicBezTo>
                    <a:cubicBezTo>
                      <a:pt x="7432490" y="235563"/>
                      <a:pt x="7856978" y="212703"/>
                      <a:pt x="8234301" y="222863"/>
                    </a:cubicBezTo>
                    <a:cubicBezTo>
                      <a:pt x="8155692" y="213973"/>
                      <a:pt x="8265744" y="188573"/>
                      <a:pt x="8485848" y="187303"/>
                    </a:cubicBezTo>
                    <a:cubicBezTo>
                      <a:pt x="8721674" y="169523"/>
                      <a:pt x="8580179" y="212703"/>
                      <a:pt x="8784562" y="222863"/>
                    </a:cubicBezTo>
                    <a:cubicBezTo>
                      <a:pt x="8894614" y="213973"/>
                      <a:pt x="9083275" y="212703"/>
                      <a:pt x="9161883" y="213973"/>
                    </a:cubicBezTo>
                    <a:lnTo>
                      <a:pt x="9161883" y="216513"/>
                    </a:lnTo>
                    <a:cubicBezTo>
                      <a:pt x="9287659" y="206353"/>
                      <a:pt x="9492041" y="201273"/>
                      <a:pt x="9649259" y="210163"/>
                    </a:cubicBezTo>
                    <a:lnTo>
                      <a:pt x="9617814" y="211433"/>
                    </a:lnTo>
                    <a:cubicBezTo>
                      <a:pt x="9743588" y="212703"/>
                      <a:pt x="9885086" y="224133"/>
                      <a:pt x="10010858" y="222863"/>
                    </a:cubicBezTo>
                    <a:cubicBezTo>
                      <a:pt x="10073746" y="206353"/>
                      <a:pt x="10388181" y="216513"/>
                      <a:pt x="10466790" y="201273"/>
                    </a:cubicBezTo>
                    <a:cubicBezTo>
                      <a:pt x="10482510" y="202543"/>
                      <a:pt x="10466790" y="203813"/>
                      <a:pt x="10498233" y="207623"/>
                    </a:cubicBezTo>
                    <a:lnTo>
                      <a:pt x="10513956" y="193653"/>
                    </a:lnTo>
                    <a:lnTo>
                      <a:pt x="10765502" y="201273"/>
                    </a:lnTo>
                    <a:cubicBezTo>
                      <a:pt x="10702616" y="206353"/>
                      <a:pt x="10702616" y="212703"/>
                      <a:pt x="10624007" y="216513"/>
                    </a:cubicBezTo>
                    <a:cubicBezTo>
                      <a:pt x="10907000" y="226673"/>
                      <a:pt x="10718336" y="203813"/>
                      <a:pt x="10859834" y="196193"/>
                    </a:cubicBezTo>
                    <a:cubicBezTo>
                      <a:pt x="11048494" y="186033"/>
                      <a:pt x="11048494" y="200003"/>
                      <a:pt x="11127104" y="206353"/>
                    </a:cubicBezTo>
                    <a:cubicBezTo>
                      <a:pt x="11048494" y="213973"/>
                      <a:pt x="10985608" y="202543"/>
                      <a:pt x="10938443" y="205083"/>
                    </a:cubicBezTo>
                    <a:cubicBezTo>
                      <a:pt x="10828391" y="216513"/>
                      <a:pt x="11048494" y="210163"/>
                      <a:pt x="11064218" y="217783"/>
                    </a:cubicBezTo>
                    <a:cubicBezTo>
                      <a:pt x="11111381" y="217783"/>
                      <a:pt x="11127104" y="201273"/>
                      <a:pt x="11268598" y="203813"/>
                    </a:cubicBezTo>
                    <a:cubicBezTo>
                      <a:pt x="11394373" y="205083"/>
                      <a:pt x="11677365" y="201273"/>
                      <a:pt x="11645922" y="216513"/>
                    </a:cubicBezTo>
                    <a:cubicBezTo>
                      <a:pt x="11755974" y="208893"/>
                      <a:pt x="11866025" y="210163"/>
                      <a:pt x="11944634" y="202543"/>
                    </a:cubicBezTo>
                    <a:cubicBezTo>
                      <a:pt x="11850305" y="200003"/>
                      <a:pt x="11661642" y="196193"/>
                      <a:pt x="11645922" y="186033"/>
                    </a:cubicBezTo>
                    <a:cubicBezTo>
                      <a:pt x="11740251" y="183493"/>
                      <a:pt x="11913191" y="179683"/>
                      <a:pt x="11944634" y="186033"/>
                    </a:cubicBezTo>
                    <a:lnTo>
                      <a:pt x="11866025" y="189843"/>
                    </a:lnTo>
                    <a:cubicBezTo>
                      <a:pt x="11944634" y="186033"/>
                      <a:pt x="12196183" y="191113"/>
                      <a:pt x="12070409" y="175873"/>
                    </a:cubicBezTo>
                    <a:lnTo>
                      <a:pt x="12259069" y="196193"/>
                    </a:lnTo>
                    <a:cubicBezTo>
                      <a:pt x="12321958" y="184763"/>
                      <a:pt x="12510618" y="184763"/>
                      <a:pt x="12667836" y="182223"/>
                    </a:cubicBezTo>
                    <a:cubicBezTo>
                      <a:pt x="12667836" y="197463"/>
                      <a:pt x="12557784" y="215243"/>
                      <a:pt x="12840774" y="219053"/>
                    </a:cubicBezTo>
                    <a:lnTo>
                      <a:pt x="13092322" y="202543"/>
                    </a:lnTo>
                    <a:cubicBezTo>
                      <a:pt x="13218098" y="201273"/>
                      <a:pt x="13249541" y="205083"/>
                      <a:pt x="13233818" y="213973"/>
                    </a:cubicBezTo>
                    <a:cubicBezTo>
                      <a:pt x="13674028" y="222863"/>
                      <a:pt x="13689751" y="170793"/>
                      <a:pt x="14035629" y="184763"/>
                    </a:cubicBezTo>
                    <a:cubicBezTo>
                      <a:pt x="13894134" y="203813"/>
                      <a:pt x="14004186" y="205083"/>
                      <a:pt x="14161403" y="210163"/>
                    </a:cubicBezTo>
                    <a:cubicBezTo>
                      <a:pt x="14161403" y="207623"/>
                      <a:pt x="14177123" y="201273"/>
                      <a:pt x="14240012" y="200003"/>
                    </a:cubicBezTo>
                    <a:cubicBezTo>
                      <a:pt x="14192846" y="191113"/>
                      <a:pt x="14145680" y="212703"/>
                      <a:pt x="14019906" y="200003"/>
                    </a:cubicBezTo>
                    <a:cubicBezTo>
                      <a:pt x="13988463" y="188573"/>
                      <a:pt x="14161403" y="192383"/>
                      <a:pt x="14240012" y="188573"/>
                    </a:cubicBezTo>
                    <a:cubicBezTo>
                      <a:pt x="14554447" y="229213"/>
                      <a:pt x="15277646" y="198733"/>
                      <a:pt x="15780744" y="217783"/>
                    </a:cubicBezTo>
                    <a:cubicBezTo>
                      <a:pt x="15749300" y="194923"/>
                      <a:pt x="16000849" y="211433"/>
                      <a:pt x="16110899" y="202543"/>
                    </a:cubicBezTo>
                    <a:cubicBezTo>
                      <a:pt x="16079456" y="226673"/>
                      <a:pt x="16393891" y="198733"/>
                      <a:pt x="16535387" y="212703"/>
                    </a:cubicBezTo>
                    <a:lnTo>
                      <a:pt x="16472501" y="193653"/>
                    </a:lnTo>
                    <a:cubicBezTo>
                      <a:pt x="16786936" y="207623"/>
                      <a:pt x="16975597" y="158093"/>
                      <a:pt x="17164257" y="186033"/>
                    </a:cubicBezTo>
                    <a:cubicBezTo>
                      <a:pt x="17337198" y="193653"/>
                      <a:pt x="17101371" y="202543"/>
                      <a:pt x="17038485" y="206353"/>
                    </a:cubicBezTo>
                    <a:cubicBezTo>
                      <a:pt x="17274312" y="231753"/>
                      <a:pt x="17683076" y="186033"/>
                      <a:pt x="17871736" y="213973"/>
                    </a:cubicBezTo>
                    <a:cubicBezTo>
                      <a:pt x="17887459" y="205083"/>
                      <a:pt x="17824573" y="189843"/>
                      <a:pt x="18028954" y="180953"/>
                    </a:cubicBezTo>
                    <a:cubicBezTo>
                      <a:pt x="18201894" y="191113"/>
                      <a:pt x="18532052" y="203813"/>
                      <a:pt x="18500606" y="207623"/>
                    </a:cubicBezTo>
                    <a:cubicBezTo>
                      <a:pt x="18642105" y="202543"/>
                      <a:pt x="18673548" y="196193"/>
                      <a:pt x="18830764" y="203813"/>
                    </a:cubicBezTo>
                    <a:cubicBezTo>
                      <a:pt x="18815041" y="210163"/>
                      <a:pt x="18752155" y="210163"/>
                      <a:pt x="18704991" y="213973"/>
                    </a:cubicBezTo>
                    <a:cubicBezTo>
                      <a:pt x="18940817" y="220323"/>
                      <a:pt x="19145199" y="210163"/>
                      <a:pt x="19349582" y="201273"/>
                    </a:cubicBezTo>
                    <a:cubicBezTo>
                      <a:pt x="19475358" y="219053"/>
                      <a:pt x="19899845" y="210163"/>
                      <a:pt x="20182837" y="220323"/>
                    </a:cubicBezTo>
                    <a:cubicBezTo>
                      <a:pt x="20340054" y="198733"/>
                      <a:pt x="20623044" y="229213"/>
                      <a:pt x="20654489" y="201273"/>
                    </a:cubicBezTo>
                    <a:cubicBezTo>
                      <a:pt x="20654489" y="203813"/>
                      <a:pt x="20685932" y="207623"/>
                      <a:pt x="20701653" y="210163"/>
                    </a:cubicBezTo>
                    <a:cubicBezTo>
                      <a:pt x="20811707" y="202543"/>
                      <a:pt x="20890316" y="183493"/>
                      <a:pt x="21016088" y="182223"/>
                    </a:cubicBezTo>
                    <a:lnTo>
                      <a:pt x="20968924" y="201273"/>
                    </a:lnTo>
                    <a:cubicBezTo>
                      <a:pt x="20937479" y="222863"/>
                      <a:pt x="21283359" y="208893"/>
                      <a:pt x="21361968" y="215243"/>
                    </a:cubicBezTo>
                    <a:cubicBezTo>
                      <a:pt x="21283359" y="202543"/>
                      <a:pt x="21519186" y="216513"/>
                      <a:pt x="21534909" y="203813"/>
                    </a:cubicBezTo>
                    <a:lnTo>
                      <a:pt x="21692126" y="197463"/>
                    </a:lnTo>
                    <a:cubicBezTo>
                      <a:pt x="21943671" y="192383"/>
                      <a:pt x="21723568" y="188573"/>
                      <a:pt x="22022280" y="186033"/>
                    </a:cubicBezTo>
                    <a:cubicBezTo>
                      <a:pt x="22195219" y="184763"/>
                      <a:pt x="22085170" y="207623"/>
                      <a:pt x="22022280" y="205083"/>
                    </a:cubicBezTo>
                    <a:cubicBezTo>
                      <a:pt x="22163780" y="215243"/>
                      <a:pt x="22320996" y="208893"/>
                      <a:pt x="22462492" y="205083"/>
                    </a:cubicBezTo>
                    <a:cubicBezTo>
                      <a:pt x="22399605" y="205083"/>
                      <a:pt x="22383882" y="203813"/>
                      <a:pt x="22446768" y="200003"/>
                    </a:cubicBezTo>
                    <a:cubicBezTo>
                      <a:pt x="22446768" y="202543"/>
                      <a:pt x="22462492" y="203813"/>
                      <a:pt x="22478215" y="205083"/>
                    </a:cubicBezTo>
                    <a:cubicBezTo>
                      <a:pt x="22541101" y="203813"/>
                      <a:pt x="22588264" y="202543"/>
                      <a:pt x="22651150" y="202543"/>
                    </a:cubicBezTo>
                    <a:lnTo>
                      <a:pt x="22651150" y="203813"/>
                    </a:lnTo>
                    <a:cubicBezTo>
                      <a:pt x="22729759" y="202543"/>
                      <a:pt x="22808367" y="201273"/>
                      <a:pt x="22871259" y="200003"/>
                    </a:cubicBezTo>
                    <a:cubicBezTo>
                      <a:pt x="22918422" y="198733"/>
                      <a:pt x="22949866" y="197463"/>
                      <a:pt x="22981308" y="197463"/>
                    </a:cubicBezTo>
                    <a:cubicBezTo>
                      <a:pt x="23075639" y="196193"/>
                      <a:pt x="23107085" y="196193"/>
                      <a:pt x="23012753" y="200003"/>
                    </a:cubicBezTo>
                    <a:cubicBezTo>
                      <a:pt x="22997031" y="198733"/>
                      <a:pt x="22997031" y="197463"/>
                      <a:pt x="22981308" y="197463"/>
                    </a:cubicBezTo>
                    <a:cubicBezTo>
                      <a:pt x="22949866" y="197463"/>
                      <a:pt x="22918422" y="198733"/>
                      <a:pt x="22871259" y="200003"/>
                    </a:cubicBezTo>
                    <a:cubicBezTo>
                      <a:pt x="22808367" y="202543"/>
                      <a:pt x="22745480" y="207623"/>
                      <a:pt x="22698317" y="208893"/>
                    </a:cubicBezTo>
                    <a:cubicBezTo>
                      <a:pt x="22745480" y="208893"/>
                      <a:pt x="22792650" y="210163"/>
                      <a:pt x="22824090" y="212703"/>
                    </a:cubicBezTo>
                    <a:lnTo>
                      <a:pt x="22776927" y="226673"/>
                    </a:lnTo>
                    <a:cubicBezTo>
                      <a:pt x="22886976" y="227943"/>
                      <a:pt x="23169971" y="211433"/>
                      <a:pt x="23169971" y="205083"/>
                    </a:cubicBezTo>
                    <a:cubicBezTo>
                      <a:pt x="23578737" y="217783"/>
                      <a:pt x="24270494" y="207623"/>
                      <a:pt x="24553483" y="198733"/>
                    </a:cubicBezTo>
                    <a:cubicBezTo>
                      <a:pt x="24569206" y="197463"/>
                      <a:pt x="24600651" y="196193"/>
                      <a:pt x="24632092" y="196193"/>
                    </a:cubicBezTo>
                    <a:cubicBezTo>
                      <a:pt x="24616369" y="197463"/>
                      <a:pt x="24584929" y="197463"/>
                      <a:pt x="24553483" y="198733"/>
                    </a:cubicBezTo>
                    <a:cubicBezTo>
                      <a:pt x="24506320" y="202543"/>
                      <a:pt x="24490597" y="206353"/>
                      <a:pt x="24553483" y="201273"/>
                    </a:cubicBezTo>
                    <a:cubicBezTo>
                      <a:pt x="24694979" y="198733"/>
                      <a:pt x="24852195" y="186033"/>
                      <a:pt x="24867918" y="194923"/>
                    </a:cubicBezTo>
                    <a:cubicBezTo>
                      <a:pt x="25009414" y="188573"/>
                      <a:pt x="24993695" y="205083"/>
                      <a:pt x="25213800" y="206353"/>
                    </a:cubicBezTo>
                    <a:cubicBezTo>
                      <a:pt x="25213800" y="208893"/>
                      <a:pt x="25229521" y="198733"/>
                      <a:pt x="25213800" y="194923"/>
                    </a:cubicBezTo>
                    <a:cubicBezTo>
                      <a:pt x="25198077" y="194923"/>
                      <a:pt x="25198077" y="193653"/>
                      <a:pt x="25182353" y="193653"/>
                    </a:cubicBezTo>
                    <a:cubicBezTo>
                      <a:pt x="25198077" y="193653"/>
                      <a:pt x="25213800" y="193653"/>
                      <a:pt x="25213800" y="194923"/>
                    </a:cubicBezTo>
                    <a:cubicBezTo>
                      <a:pt x="25575398" y="213973"/>
                      <a:pt x="26015610" y="180953"/>
                      <a:pt x="26440095" y="193653"/>
                    </a:cubicBezTo>
                    <a:lnTo>
                      <a:pt x="26455818" y="193653"/>
                    </a:lnTo>
                    <a:lnTo>
                      <a:pt x="26440095" y="193653"/>
                    </a:lnTo>
                    <a:cubicBezTo>
                      <a:pt x="26408652" y="194923"/>
                      <a:pt x="26361486" y="202543"/>
                      <a:pt x="26314323" y="207623"/>
                    </a:cubicBezTo>
                    <a:cubicBezTo>
                      <a:pt x="26644480" y="200003"/>
                      <a:pt x="26958916" y="194923"/>
                      <a:pt x="27257627" y="177143"/>
                    </a:cubicBezTo>
                    <a:cubicBezTo>
                      <a:pt x="27226181" y="183493"/>
                      <a:pt x="27241904" y="189843"/>
                      <a:pt x="27163295" y="193653"/>
                    </a:cubicBezTo>
                    <a:cubicBezTo>
                      <a:pt x="27399122" y="193653"/>
                      <a:pt x="27666396" y="189843"/>
                      <a:pt x="27776445" y="175873"/>
                    </a:cubicBezTo>
                    <a:cubicBezTo>
                      <a:pt x="27619226" y="169523"/>
                      <a:pt x="27760722" y="183493"/>
                      <a:pt x="27666396" y="183493"/>
                    </a:cubicBezTo>
                    <a:cubicBezTo>
                      <a:pt x="27493454" y="170793"/>
                      <a:pt x="27792168" y="156823"/>
                      <a:pt x="27949383" y="160633"/>
                    </a:cubicBezTo>
                    <a:lnTo>
                      <a:pt x="27949383" y="163173"/>
                    </a:lnTo>
                    <a:cubicBezTo>
                      <a:pt x="28185210" y="163173"/>
                      <a:pt x="28185210" y="154283"/>
                      <a:pt x="28421038" y="154283"/>
                    </a:cubicBezTo>
                    <a:cubicBezTo>
                      <a:pt x="28562530" y="161903"/>
                      <a:pt x="28295266" y="158093"/>
                      <a:pt x="28358152" y="166983"/>
                    </a:cubicBezTo>
                    <a:cubicBezTo>
                      <a:pt x="28405315" y="189843"/>
                      <a:pt x="28876967" y="182223"/>
                      <a:pt x="28924136" y="184763"/>
                    </a:cubicBezTo>
                    <a:cubicBezTo>
                      <a:pt x="28987022" y="179683"/>
                      <a:pt x="29065628" y="175873"/>
                      <a:pt x="29049908" y="169523"/>
                    </a:cubicBezTo>
                    <a:cubicBezTo>
                      <a:pt x="29222846" y="163173"/>
                      <a:pt x="29128514" y="183493"/>
                      <a:pt x="29254286" y="182223"/>
                    </a:cubicBezTo>
                    <a:lnTo>
                      <a:pt x="29741664" y="139043"/>
                    </a:lnTo>
                    <a:cubicBezTo>
                      <a:pt x="29741664" y="137773"/>
                      <a:pt x="29757387" y="136503"/>
                      <a:pt x="29773107" y="136503"/>
                    </a:cubicBezTo>
                    <a:lnTo>
                      <a:pt x="29741664" y="139043"/>
                    </a:lnTo>
                    <a:cubicBezTo>
                      <a:pt x="29725941" y="145393"/>
                      <a:pt x="29898880" y="158093"/>
                      <a:pt x="29757387" y="166983"/>
                    </a:cubicBezTo>
                    <a:cubicBezTo>
                      <a:pt x="30134707" y="164443"/>
                      <a:pt x="30339094" y="136503"/>
                      <a:pt x="30574919" y="122533"/>
                    </a:cubicBezTo>
                    <a:cubicBezTo>
                      <a:pt x="30684968" y="126343"/>
                      <a:pt x="31046571" y="117453"/>
                      <a:pt x="31172343" y="116183"/>
                    </a:cubicBezTo>
                    <a:cubicBezTo>
                      <a:pt x="31235229" y="128883"/>
                      <a:pt x="31062291" y="114913"/>
                      <a:pt x="31030851" y="125073"/>
                    </a:cubicBezTo>
                    <a:lnTo>
                      <a:pt x="31219509" y="139043"/>
                    </a:lnTo>
                    <a:cubicBezTo>
                      <a:pt x="30967965" y="141583"/>
                      <a:pt x="31250952" y="160633"/>
                      <a:pt x="31109457" y="169523"/>
                    </a:cubicBezTo>
                    <a:cubicBezTo>
                      <a:pt x="31313838" y="161903"/>
                      <a:pt x="31785493" y="170793"/>
                      <a:pt x="32084203" y="174603"/>
                    </a:cubicBezTo>
                    <a:cubicBezTo>
                      <a:pt x="31879822" y="147933"/>
                      <a:pt x="32492972" y="161903"/>
                      <a:pt x="32477249" y="137773"/>
                    </a:cubicBezTo>
                    <a:cubicBezTo>
                      <a:pt x="32823129" y="133963"/>
                      <a:pt x="32650188" y="156823"/>
                      <a:pt x="32791683" y="161903"/>
                    </a:cubicBezTo>
                    <a:cubicBezTo>
                      <a:pt x="33153286" y="153013"/>
                      <a:pt x="33499162" y="159363"/>
                      <a:pt x="33829319" y="156823"/>
                    </a:cubicBezTo>
                    <a:cubicBezTo>
                      <a:pt x="33829319" y="156823"/>
                      <a:pt x="33829319" y="159363"/>
                      <a:pt x="33813599" y="161903"/>
                    </a:cubicBezTo>
                    <a:cubicBezTo>
                      <a:pt x="34112315" y="154283"/>
                      <a:pt x="34615407" y="161903"/>
                      <a:pt x="34914121" y="140313"/>
                    </a:cubicBezTo>
                    <a:cubicBezTo>
                      <a:pt x="34898404" y="145393"/>
                      <a:pt x="34929844" y="149203"/>
                      <a:pt x="34851235" y="153013"/>
                    </a:cubicBezTo>
                    <a:cubicBezTo>
                      <a:pt x="35181391" y="161903"/>
                      <a:pt x="34914121" y="122533"/>
                      <a:pt x="35291446" y="136503"/>
                    </a:cubicBezTo>
                    <a:lnTo>
                      <a:pt x="35197114" y="147933"/>
                    </a:lnTo>
                    <a:cubicBezTo>
                      <a:pt x="35432942" y="136503"/>
                      <a:pt x="35653046" y="158093"/>
                      <a:pt x="35920317" y="140313"/>
                    </a:cubicBezTo>
                    <a:cubicBezTo>
                      <a:pt x="35936033" y="146663"/>
                      <a:pt x="35873147" y="149203"/>
                      <a:pt x="35825984" y="151743"/>
                    </a:cubicBezTo>
                    <a:cubicBezTo>
                      <a:pt x="36077535" y="146663"/>
                      <a:pt x="36344802" y="149203"/>
                      <a:pt x="36549187" y="132693"/>
                    </a:cubicBezTo>
                    <a:cubicBezTo>
                      <a:pt x="36580627" y="140313"/>
                      <a:pt x="36549187" y="146663"/>
                      <a:pt x="36454855" y="151743"/>
                    </a:cubicBezTo>
                    <a:cubicBezTo>
                      <a:pt x="36690682" y="160633"/>
                      <a:pt x="36722122" y="130153"/>
                      <a:pt x="36942233" y="139043"/>
                    </a:cubicBezTo>
                    <a:cubicBezTo>
                      <a:pt x="37005119" y="140313"/>
                      <a:pt x="37130891" y="150473"/>
                      <a:pt x="37083725" y="150473"/>
                    </a:cubicBezTo>
                    <a:cubicBezTo>
                      <a:pt x="37193777" y="140313"/>
                      <a:pt x="37523933" y="140313"/>
                      <a:pt x="37649709" y="136503"/>
                    </a:cubicBezTo>
                    <a:cubicBezTo>
                      <a:pt x="37681152" y="144123"/>
                      <a:pt x="37775481" y="146663"/>
                      <a:pt x="37901253" y="154283"/>
                    </a:cubicBezTo>
                    <a:cubicBezTo>
                      <a:pt x="38970338" y="154283"/>
                      <a:pt x="40070860" y="156823"/>
                      <a:pt x="41139936" y="144123"/>
                    </a:cubicBezTo>
                    <a:cubicBezTo>
                      <a:pt x="41165820" y="142853"/>
                      <a:pt x="41178520" y="140313"/>
                      <a:pt x="41189952" y="137773"/>
                    </a:cubicBezTo>
                    <a:cubicBezTo>
                      <a:pt x="41206459" y="161903"/>
                      <a:pt x="41167091" y="153013"/>
                      <a:pt x="41177252" y="168253"/>
                    </a:cubicBezTo>
                    <a:cubicBezTo>
                      <a:pt x="41175980" y="147933"/>
                      <a:pt x="41193759" y="161903"/>
                      <a:pt x="41222970" y="155553"/>
                    </a:cubicBezTo>
                    <a:lnTo>
                      <a:pt x="41224241" y="158093"/>
                    </a:lnTo>
                    <a:cubicBezTo>
                      <a:pt x="41236941" y="154283"/>
                      <a:pt x="41244559" y="166983"/>
                      <a:pt x="41257259" y="160633"/>
                    </a:cubicBezTo>
                    <a:lnTo>
                      <a:pt x="41257259" y="155553"/>
                    </a:lnTo>
                    <a:cubicBezTo>
                      <a:pt x="41271230" y="142853"/>
                      <a:pt x="41289009" y="182223"/>
                      <a:pt x="41296630" y="155553"/>
                    </a:cubicBezTo>
                    <a:lnTo>
                      <a:pt x="41308059" y="169523"/>
                    </a:lnTo>
                    <a:cubicBezTo>
                      <a:pt x="41322030" y="146663"/>
                      <a:pt x="41330920" y="177143"/>
                      <a:pt x="41348702" y="156823"/>
                    </a:cubicBezTo>
                    <a:lnTo>
                      <a:pt x="41346159" y="160633"/>
                    </a:lnTo>
                    <a:cubicBezTo>
                      <a:pt x="41370291" y="170793"/>
                      <a:pt x="41395691" y="135233"/>
                      <a:pt x="41404580" y="154283"/>
                    </a:cubicBezTo>
                    <a:cubicBezTo>
                      <a:pt x="41424902" y="150473"/>
                      <a:pt x="41447759" y="146663"/>
                      <a:pt x="41451570" y="127613"/>
                    </a:cubicBezTo>
                    <a:cubicBezTo>
                      <a:pt x="41456652" y="133963"/>
                      <a:pt x="41452841" y="145393"/>
                      <a:pt x="41450302" y="151743"/>
                    </a:cubicBezTo>
                    <a:cubicBezTo>
                      <a:pt x="41526502" y="142853"/>
                      <a:pt x="41610320" y="146663"/>
                      <a:pt x="41677630" y="122533"/>
                    </a:cubicBezTo>
                    <a:cubicBezTo>
                      <a:pt x="41681441" y="126343"/>
                      <a:pt x="41676359" y="128883"/>
                      <a:pt x="41675091" y="133963"/>
                    </a:cubicBezTo>
                    <a:cubicBezTo>
                      <a:pt x="41717002" y="112373"/>
                      <a:pt x="41761452" y="156823"/>
                      <a:pt x="41791930" y="116183"/>
                    </a:cubicBezTo>
                    <a:lnTo>
                      <a:pt x="41803359" y="99673"/>
                    </a:lnTo>
                    <a:cubicBezTo>
                      <a:pt x="41813520" y="106023"/>
                      <a:pt x="41812252" y="118723"/>
                      <a:pt x="41819870" y="123803"/>
                    </a:cubicBezTo>
                    <a:cubicBezTo>
                      <a:pt x="41827491" y="112373"/>
                      <a:pt x="41857970" y="121263"/>
                      <a:pt x="41863052" y="106023"/>
                    </a:cubicBezTo>
                    <a:cubicBezTo>
                      <a:pt x="41868130" y="112373"/>
                      <a:pt x="41861780" y="114913"/>
                      <a:pt x="41861780" y="119993"/>
                    </a:cubicBezTo>
                    <a:cubicBezTo>
                      <a:pt x="41880830" y="123803"/>
                      <a:pt x="41903691" y="98403"/>
                      <a:pt x="41921470" y="103483"/>
                    </a:cubicBezTo>
                    <a:lnTo>
                      <a:pt x="41915120" y="111103"/>
                    </a:lnTo>
                    <a:cubicBezTo>
                      <a:pt x="42011641" y="140313"/>
                      <a:pt x="42134830" y="163173"/>
                      <a:pt x="42214841" y="125073"/>
                    </a:cubicBezTo>
                    <a:cubicBezTo>
                      <a:pt x="42236430" y="118723"/>
                      <a:pt x="42225002" y="146663"/>
                      <a:pt x="42233891" y="145393"/>
                    </a:cubicBezTo>
                    <a:cubicBezTo>
                      <a:pt x="42315170" y="114913"/>
                      <a:pt x="42412959" y="163173"/>
                      <a:pt x="42487891" y="114913"/>
                    </a:cubicBezTo>
                    <a:cubicBezTo>
                      <a:pt x="42546309" y="102213"/>
                      <a:pt x="42564091" y="48873"/>
                      <a:pt x="42564091" y="48873"/>
                    </a:cubicBezTo>
                    <a:cubicBezTo>
                      <a:pt x="42425659" y="70463"/>
                      <a:pt x="42301202" y="47603"/>
                      <a:pt x="42161502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805042" y="3966363"/>
            <a:ext cx="11613455" cy="334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5"/>
              </a:lnSpc>
            </a:pPr>
            <a:r>
              <a:rPr lang="en-US" sz="2948" b="1">
                <a:solidFill>
                  <a:srgbClr val="E7E4D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ló életkorának meghatározása elsősorban egyedi azonosítás alapján a törzskönyvi feljegyzésből történik.</a:t>
            </a:r>
          </a:p>
          <a:p>
            <a:pPr algn="l">
              <a:lnSpc>
                <a:spcPts val="5395"/>
              </a:lnSpc>
            </a:pPr>
            <a:r>
              <a:rPr lang="en-US" sz="2948" b="1">
                <a:solidFill>
                  <a:srgbClr val="E7E4D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 ez nem áll rendelkezésünkre, akkor legpontosabban a fogazat  vizsgálata alapján becsülhetjük a ló életkorát, de számos más, külső testi jel is  segítheti a becslést.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201" y="1878052"/>
            <a:ext cx="6674367" cy="75308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5992" y="1209251"/>
            <a:ext cx="4020145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F0EFE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Bevezetés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60790" y="0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0" y="9858385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4" name="TextBox 4"/>
          <p:cNvSpPr txBox="1"/>
          <p:nvPr/>
        </p:nvSpPr>
        <p:spPr>
          <a:xfrm>
            <a:off x="606039" y="1245384"/>
            <a:ext cx="17681961" cy="862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A legpontosabb módszer: egyedi azonosítás alapján a</a:t>
            </a:r>
            <a:r>
              <a:rPr lang="en-US" sz="2499" b="1" u="sng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törzskönyvi feljegyzés</a:t>
            </a: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ből.</a:t>
            </a:r>
          </a:p>
          <a:p>
            <a:pPr algn="l">
              <a:lnSpc>
                <a:spcPts val="6383"/>
              </a:lnSpc>
            </a:pPr>
            <a:r>
              <a:rPr lang="en-US" sz="27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Becsléssel: </a:t>
            </a:r>
          </a:p>
          <a:p>
            <a:pPr algn="l">
              <a:lnSpc>
                <a:spcPts val="5699"/>
              </a:lnSpc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a.) </a:t>
            </a:r>
            <a:r>
              <a:rPr lang="en-US" sz="2499" b="1" u="sng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Durva becslés: megtekintéssel külső jelek alapján</a:t>
            </a:r>
          </a:p>
          <a:p>
            <a:pPr marL="539749" lvl="1" indent="-269875" algn="l">
              <a:lnSpc>
                <a:spcPts val="5699"/>
              </a:lnSpc>
              <a:buFont typeface="Arial"/>
              <a:buChar char="•"/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Fiatal, szopós csikó jellemzői: </a:t>
            </a:r>
            <a:r>
              <a:rPr lang="en-US" sz="2499">
                <a:solidFill>
                  <a:srgbClr val="866042"/>
                </a:solidFill>
                <a:latin typeface="Open Sans"/>
                <a:ea typeface="Open Sans"/>
                <a:cs typeface="Open Sans"/>
                <a:sym typeface="Open Sans"/>
              </a:rPr>
              <a:t>többnyire juhfej, aránytalanul hosszú lábak, rövid törzs, rövid, göndörödésre hajlamos, finom szálú sörény- és farokszőrök.</a:t>
            </a:r>
          </a:p>
          <a:p>
            <a:pPr marL="539749" lvl="1" indent="-269875" algn="l">
              <a:lnSpc>
                <a:spcPts val="5699"/>
              </a:lnSpc>
              <a:buFont typeface="Arial"/>
              <a:buChar char="•"/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Évjárati csikók jellemzői: </a:t>
            </a:r>
            <a:r>
              <a:rPr lang="en-US" sz="2499">
                <a:solidFill>
                  <a:srgbClr val="866042"/>
                </a:solidFill>
                <a:latin typeface="Open Sans"/>
                <a:ea typeface="Open Sans"/>
                <a:cs typeface="Open Sans"/>
                <a:sym typeface="Open Sans"/>
              </a:rPr>
              <a:t>még aránytalanok, hosszú lábak, sekély mellkas, túlnőttség (a farbúb magasság nagyobb a marmagasságnál)</a:t>
            </a:r>
          </a:p>
          <a:p>
            <a:pPr marL="539749" lvl="1" indent="-269875" algn="l">
              <a:lnSpc>
                <a:spcPts val="5699"/>
              </a:lnSpc>
              <a:buFont typeface="Arial"/>
              <a:buChar char="•"/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Öreg ló jellemzői: v</a:t>
            </a:r>
            <a:r>
              <a:rPr lang="en-US" sz="2499">
                <a:solidFill>
                  <a:srgbClr val="866042"/>
                </a:solidFill>
                <a:latin typeface="Open Sans"/>
                <a:ea typeface="Open Sans"/>
                <a:cs typeface="Open Sans"/>
                <a:sym typeface="Open Sans"/>
              </a:rPr>
              <a:t>akszem beesett, szemboltok körül őszes</a:t>
            </a:r>
          </a:p>
          <a:p>
            <a:pPr algn="l">
              <a:lnSpc>
                <a:spcPts val="5699"/>
              </a:lnSpc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b.) </a:t>
            </a:r>
            <a:r>
              <a:rPr lang="en-US" sz="2499" b="1" u="sng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Pontosabb becslés</a:t>
            </a: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fogak megjelenése és kopása. Általában az alsó fogsor metszőfogait vizsgáljuk.</a:t>
            </a:r>
          </a:p>
          <a:p>
            <a:pPr marL="539749" lvl="1" indent="-269875" algn="l">
              <a:lnSpc>
                <a:spcPts val="5699"/>
              </a:lnSpc>
              <a:buFont typeface="Arial"/>
              <a:buChar char="•"/>
            </a:pPr>
            <a:r>
              <a:rPr lang="en-US" sz="249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Fogazat vizsgálata: </a:t>
            </a:r>
            <a:r>
              <a:rPr lang="en-US" sz="2499">
                <a:solidFill>
                  <a:srgbClr val="866042"/>
                </a:solidFill>
                <a:latin typeface="Open Sans"/>
                <a:ea typeface="Open Sans"/>
                <a:cs typeface="Open Sans"/>
                <a:sym typeface="Open Sans"/>
              </a:rPr>
              <a:t>csikófogak kihasadása, kopása, kupájának állapota, fogváltás, majd állandó fogak kupájának állapota, magnyom megjelenése, rágólap alakja, metszőfogak íve, alsó és felső fogsor találkozásának szöge.</a:t>
            </a:r>
          </a:p>
          <a:p>
            <a:pPr algn="l">
              <a:lnSpc>
                <a:spcPts val="6018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2674187" y="112005"/>
            <a:ext cx="14441275" cy="119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0"/>
              </a:lnSpc>
            </a:pPr>
            <a:r>
              <a:rPr lang="en-US" sz="6993">
                <a:solidFill>
                  <a:srgbClr val="503830"/>
                </a:solidFill>
                <a:latin typeface="Vollkorn"/>
                <a:ea typeface="Vollkorn"/>
                <a:cs typeface="Vollkorn"/>
                <a:sym typeface="Vollkorn"/>
              </a:rPr>
              <a:t>Életkor meghatározásának alapjai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60790" y="0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0" y="9858385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4" name="Freeform 4"/>
          <p:cNvSpPr/>
          <p:nvPr/>
        </p:nvSpPr>
        <p:spPr>
          <a:xfrm>
            <a:off x="6084969" y="560834"/>
            <a:ext cx="11587151" cy="8486371"/>
          </a:xfrm>
          <a:custGeom>
            <a:avLst/>
            <a:gdLst/>
            <a:ahLst/>
            <a:cxnLst/>
            <a:rect l="l" t="t" r="r" b="b"/>
            <a:pathLst>
              <a:path w="11587151" h="8486371">
                <a:moveTo>
                  <a:pt x="0" y="0"/>
                </a:moveTo>
                <a:lnTo>
                  <a:pt x="11587151" y="0"/>
                </a:lnTo>
                <a:lnTo>
                  <a:pt x="11587151" y="8486371"/>
                </a:lnTo>
                <a:lnTo>
                  <a:pt x="0" y="8486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5" r="-32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09410" y="2010486"/>
            <a:ext cx="5056269" cy="615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6"/>
              </a:lnSpc>
            </a:pPr>
            <a:r>
              <a:rPr lang="en-US" sz="5797">
                <a:solidFill>
                  <a:srgbClr val="503830"/>
                </a:solidFill>
                <a:latin typeface="Vollkorn"/>
                <a:ea typeface="Vollkorn"/>
                <a:cs typeface="Vollkorn"/>
                <a:sym typeface="Vollkorn"/>
              </a:rPr>
              <a:t>A ló életkorának meghatározása a metszőfogak változása alapján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9810" y="-1006868"/>
            <a:ext cx="10708322" cy="120824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20516" y="8454146"/>
            <a:ext cx="7667670" cy="124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8 hónap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5726547" y="1420231"/>
            <a:ext cx="4550352" cy="3902364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987636" y="2089867"/>
            <a:ext cx="4561193" cy="4561193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5033820" y="6651061"/>
            <a:ext cx="4515010" cy="33408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>
            <a:off x="3176267" y="1743504"/>
            <a:ext cx="703006" cy="1223819"/>
          </a:xfrm>
          <a:prstGeom prst="line">
            <a:avLst/>
          </a:prstGeom>
          <a:ln w="3810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 flipV="1">
            <a:off x="3176267" y="3008757"/>
            <a:ext cx="772278" cy="4484383"/>
          </a:xfrm>
          <a:prstGeom prst="line">
            <a:avLst/>
          </a:prstGeom>
          <a:ln w="3810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9548830" y="6483263"/>
            <a:ext cx="703889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 2 középfog: kupa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76899" y="1060733"/>
            <a:ext cx="6563927" cy="119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6"/>
              </a:lnSpc>
              <a:spcBef>
                <a:spcPct val="0"/>
              </a:spcBef>
            </a:pPr>
            <a:r>
              <a:rPr lang="en-US" sz="6997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 1 fogófog: kupa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648254"/>
            <a:ext cx="3176267" cy="246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8"/>
              </a:lnSpc>
              <a:spcBef>
                <a:spcPct val="0"/>
              </a:spcBef>
            </a:pPr>
            <a:r>
              <a:rPr lang="en-US" sz="4698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i3 szegletfog:  kupa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5495637" y="1327867"/>
            <a:ext cx="4596533" cy="219363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268" y="-1006868"/>
            <a:ext cx="10708322" cy="120824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flipV="1">
            <a:off x="5260272" y="1226675"/>
            <a:ext cx="4550352" cy="3902364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569336" y="2076397"/>
            <a:ext cx="4561193" cy="4561193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5033820" y="6651061"/>
            <a:ext cx="4515010" cy="334080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2439838" y="1980533"/>
            <a:ext cx="684232" cy="1316907"/>
          </a:xfrm>
          <a:prstGeom prst="line">
            <a:avLst/>
          </a:prstGeom>
          <a:ln w="3810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 flipV="1">
            <a:off x="2439838" y="3297440"/>
            <a:ext cx="701137" cy="4267347"/>
          </a:xfrm>
          <a:prstGeom prst="line">
            <a:avLst/>
          </a:prstGeom>
          <a:ln w="38100" cap="flat">
            <a:solidFill>
              <a:srgbClr val="00BF6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9822550" y="1023906"/>
            <a:ext cx="7436274" cy="243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6"/>
              </a:lnSpc>
              <a:spcBef>
                <a:spcPct val="0"/>
              </a:spcBef>
            </a:pPr>
            <a:r>
              <a:rPr lang="en-US" sz="6997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 1 fogófog: 2 mm kupa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5260272" y="1206084"/>
            <a:ext cx="4562278" cy="2249937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720516" y="8454146"/>
            <a:ext cx="7667670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4,5 év</a:t>
            </a:r>
          </a:p>
          <a:p>
            <a:pPr algn="ctr">
              <a:lnSpc>
                <a:spcPts val="10136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548830" y="6483263"/>
            <a:ext cx="808916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 2 középfog: 4 mm kupa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35678" y="2427313"/>
            <a:ext cx="2475516" cy="164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8"/>
              </a:lnSpc>
              <a:spcBef>
                <a:spcPct val="0"/>
              </a:spcBef>
            </a:pPr>
            <a:r>
              <a:rPr lang="en-US" sz="4734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fogváltás I3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3268" y="-1006868"/>
            <a:ext cx="10708322" cy="120824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flipV="1">
            <a:off x="4898531" y="1226675"/>
            <a:ext cx="4630739" cy="3807666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720516" y="8454146"/>
            <a:ext cx="7667670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11 év</a:t>
            </a:r>
          </a:p>
          <a:p>
            <a:pPr algn="ctr">
              <a:lnSpc>
                <a:spcPts val="10136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8388187" y="3042213"/>
            <a:ext cx="8871113" cy="124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1A1A1A"/>
                </a:solidFill>
                <a:latin typeface="Vollkorn"/>
                <a:ea typeface="Vollkorn"/>
                <a:cs typeface="Vollkorn"/>
                <a:sym typeface="Vollkorn"/>
              </a:rPr>
              <a:t>I1, I2, I3 fogaknál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8187" y="5551611"/>
            <a:ext cx="8871113" cy="2530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haránt ovális magnyom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57585" y="532814"/>
            <a:ext cx="8158560" cy="124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6"/>
              </a:lnSpc>
              <a:spcBef>
                <a:spcPct val="0"/>
              </a:spcBef>
            </a:pPr>
            <a:r>
              <a:rPr lang="en-US" sz="7240">
                <a:solidFill>
                  <a:srgbClr val="F0EFEC"/>
                </a:solidFill>
                <a:latin typeface="Vollkorn"/>
                <a:ea typeface="Vollkorn"/>
                <a:cs typeface="Vollkorn"/>
                <a:sym typeface="Vollkorn"/>
              </a:rPr>
              <a:t>szögletes kupanyom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4225636" y="6361685"/>
            <a:ext cx="5727989" cy="25400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Custom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Vollkorn Bold</vt:lpstr>
      <vt:lpstr>Calibri</vt:lpstr>
      <vt:lpstr>Open Sans Bold</vt:lpstr>
      <vt:lpstr>Times New Roman MT</vt:lpstr>
      <vt:lpstr>Open Sans</vt:lpstr>
      <vt:lpstr>Vollkorn</vt:lpstr>
      <vt:lpstr>Freckle Face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62.Ló életkorának meghatározása</dc:title>
  <dc:creator>User</dc:creator>
  <cp:lastModifiedBy>User</cp:lastModifiedBy>
  <cp:revision>1</cp:revision>
  <dcterms:created xsi:type="dcterms:W3CDTF">2006-08-16T00:00:00Z</dcterms:created>
  <dcterms:modified xsi:type="dcterms:W3CDTF">2026-01-31T13:12:38Z</dcterms:modified>
  <dc:identifier>DAG-40S5NUM</dc:identifier>
</cp:coreProperties>
</file>