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9E4"/>
    <a:srgbClr val="E5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37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25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3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3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01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38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70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68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4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1288-4A7A-4F1E-A905-DD44FC721E69}" type="datetimeFigureOut">
              <a:rPr lang="en-GB" smtClean="0"/>
              <a:pPr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649E-7D78-4BE3-B635-395C9044408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57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6930" y="143100"/>
            <a:ext cx="9144000" cy="2387600"/>
          </a:xfrm>
        </p:spPr>
        <p:txBody>
          <a:bodyPr/>
          <a:lstStyle/>
          <a:p>
            <a:r>
              <a:rPr lang="en-GB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erlin Sans FB Demi" panose="020E0802020502020306" pitchFamily="34" charset="0"/>
              </a:rPr>
              <a:t>ELEKTRONSKO NASILJE</a:t>
            </a:r>
            <a:endParaRPr lang="en-GB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759" y="2530700"/>
            <a:ext cx="9144000" cy="4192072"/>
          </a:xfrm>
        </p:spPr>
        <p:txBody>
          <a:bodyPr/>
          <a:lstStyle/>
          <a:p>
            <a:r>
              <a:rPr lang="en-GB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Poljoprivredna</a:t>
            </a:r>
            <a:r>
              <a:rPr lang="en-GB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x-none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rlin Sans FB Demi" panose="020E0802020502020306" pitchFamily="34" charset="0"/>
              </a:rPr>
              <a:t>škola – Bačka Topola</a:t>
            </a:r>
          </a:p>
          <a:p>
            <a:endParaRPr lang="x-none" dirty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endParaRPr lang="x-none" dirty="0" smtClean="0"/>
          </a:p>
          <a:p>
            <a:endParaRPr lang="x-none" dirty="0"/>
          </a:p>
          <a:p>
            <a:endParaRPr lang="x-none" dirty="0" smtClean="0"/>
          </a:p>
          <a:p>
            <a:r>
              <a:rPr lang="x-none" sz="1600" i="1" dirty="0" smtClean="0"/>
              <a:t>Mart 2020.</a:t>
            </a:r>
          </a:p>
          <a:p>
            <a:endParaRPr lang="x-none" dirty="0"/>
          </a:p>
          <a:p>
            <a:endParaRPr lang="x-non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8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510" y="3816156"/>
            <a:ext cx="3253525" cy="2784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2032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Šta je ELEKTRONSKO NASILJE?</a:t>
            </a:r>
            <a:endParaRPr lang="en-GB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Elektronsko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nasilje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uključuje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bilo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kakav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oblik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slanja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poruka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putem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interneta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ili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mobilnih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telefona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. Ima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za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cilj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povređivanje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uznemiravanje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ili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bilo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kakvo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drugo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nanošenje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štete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detetu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mladom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ili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odraslom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čoveku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koji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ne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može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da se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zaštiti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od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takvih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postupaka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Pojavljuje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se u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obliku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tekstualnih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ili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video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poruka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fotografija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ili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sz="2400" dirty="0" err="1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poziva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433" y="4001294"/>
            <a:ext cx="3865670" cy="2577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159471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Na koji način se ispoljava:</a:t>
            </a:r>
            <a:endParaRPr lang="en-GB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93248">
            <a:off x="9530366" y="4334943"/>
            <a:ext cx="2209800" cy="20669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x-none" dirty="0"/>
              <a:t>s</a:t>
            </a:r>
            <a:r>
              <a:rPr lang="x-none" dirty="0" smtClean="0"/>
              <a:t>lanjem </a:t>
            </a:r>
            <a:r>
              <a:rPr lang="en-GB" dirty="0" err="1" smtClean="0"/>
              <a:t>uznemirujuć</a:t>
            </a:r>
            <a:r>
              <a:rPr lang="x-none" dirty="0" smtClean="0"/>
              <a:t>ih</a:t>
            </a:r>
            <a:r>
              <a:rPr lang="en-GB" dirty="0" smtClean="0"/>
              <a:t> </a:t>
            </a:r>
            <a:r>
              <a:rPr lang="x-none" dirty="0" smtClean="0"/>
              <a:t>poruka </a:t>
            </a:r>
            <a:r>
              <a:rPr lang="en-GB" dirty="0" err="1" smtClean="0"/>
              <a:t>mobilnim</a:t>
            </a:r>
            <a:r>
              <a:rPr lang="en-GB" dirty="0" smtClean="0"/>
              <a:t> </a:t>
            </a:r>
            <a:r>
              <a:rPr lang="en-GB" dirty="0" err="1"/>
              <a:t>telefonom</a:t>
            </a:r>
            <a:r>
              <a:rPr lang="en-GB" dirty="0"/>
              <a:t>, e-</a:t>
            </a:r>
            <a:r>
              <a:rPr lang="en-GB" dirty="0" err="1"/>
              <a:t>mailom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chatu</a:t>
            </a:r>
            <a:endParaRPr lang="en-GB" dirty="0"/>
          </a:p>
          <a:p>
            <a:r>
              <a:rPr lang="x-none" dirty="0" smtClean="0"/>
              <a:t>krađom</a:t>
            </a:r>
            <a:r>
              <a:rPr lang="en-GB" dirty="0" smtClean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 smtClean="0"/>
              <a:t>promen</a:t>
            </a:r>
            <a:r>
              <a:rPr lang="x-none" dirty="0" smtClean="0"/>
              <a:t>om</a:t>
            </a:r>
            <a:r>
              <a:rPr lang="en-GB" dirty="0" smtClean="0"/>
              <a:t> </a:t>
            </a:r>
            <a:r>
              <a:rPr lang="en-GB" dirty="0" err="1" smtClean="0"/>
              <a:t>lozink</a:t>
            </a:r>
            <a:r>
              <a:rPr lang="x-none" dirty="0" smtClean="0"/>
              <a:t>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x-none" dirty="0" smtClean="0"/>
              <a:t> bilo koju društvenu mrežu</a:t>
            </a:r>
            <a:endParaRPr lang="en-GB" dirty="0"/>
          </a:p>
          <a:p>
            <a:r>
              <a:rPr lang="en-GB" dirty="0" err="1" smtClean="0"/>
              <a:t>objavlj</a:t>
            </a:r>
            <a:r>
              <a:rPr lang="x-none" dirty="0" smtClean="0"/>
              <a:t>ivanjem</a:t>
            </a:r>
            <a:r>
              <a:rPr lang="en-GB" dirty="0" smtClean="0"/>
              <a:t> </a:t>
            </a:r>
            <a:r>
              <a:rPr lang="en-GB" dirty="0" err="1" smtClean="0"/>
              <a:t>privatn</a:t>
            </a:r>
            <a:r>
              <a:rPr lang="x-none" dirty="0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podat</a:t>
            </a:r>
            <a:r>
              <a:rPr lang="x-none" dirty="0" smtClean="0"/>
              <a:t>aka</a:t>
            </a:r>
            <a:r>
              <a:rPr lang="en-GB" dirty="0" smtClean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 smtClean="0"/>
              <a:t>neisti</a:t>
            </a:r>
            <a:r>
              <a:rPr lang="x-none" dirty="0" smtClean="0"/>
              <a:t>na</a:t>
            </a:r>
            <a:r>
              <a:rPr lang="en-GB" dirty="0" smtClean="0"/>
              <a:t> </a:t>
            </a:r>
            <a:r>
              <a:rPr lang="x-none" dirty="0" smtClean="0"/>
              <a:t>na društvenim mrežama ili bilo gde na internetu</a:t>
            </a:r>
          </a:p>
          <a:p>
            <a:r>
              <a:rPr lang="x-none" dirty="0"/>
              <a:t>p</a:t>
            </a:r>
            <a:r>
              <a:rPr lang="x-none" dirty="0" smtClean="0"/>
              <a:t>isanjem uvredljivih komentara </a:t>
            </a:r>
          </a:p>
          <a:p>
            <a:r>
              <a:rPr lang="x-none" dirty="0" smtClean="0"/>
              <a:t>slanjem</a:t>
            </a:r>
            <a:r>
              <a:rPr lang="en-GB" dirty="0" smtClean="0"/>
              <a:t> </a:t>
            </a:r>
            <a:r>
              <a:rPr lang="en-GB" dirty="0" err="1" smtClean="0"/>
              <a:t>uznemirujuć</a:t>
            </a:r>
            <a:r>
              <a:rPr lang="x-none" dirty="0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slik</a:t>
            </a:r>
            <a:r>
              <a:rPr lang="x-none" dirty="0" smtClean="0"/>
              <a:t>a</a:t>
            </a:r>
            <a:r>
              <a:rPr lang="en-GB" dirty="0" smtClean="0"/>
              <a:t> </a:t>
            </a:r>
            <a:r>
              <a:rPr lang="en-GB" dirty="0" err="1"/>
              <a:t>putem</a:t>
            </a:r>
            <a:r>
              <a:rPr lang="en-GB" dirty="0"/>
              <a:t> </a:t>
            </a:r>
            <a:r>
              <a:rPr lang="x-none" dirty="0" smtClean="0"/>
              <a:t>facebook-a, instagrama, viber-a i ostalih društvenih mreža i oblika komunikacije putem interneta i  </a:t>
            </a:r>
            <a:r>
              <a:rPr lang="en-GB" dirty="0" err="1" smtClean="0"/>
              <a:t>postavlja</a:t>
            </a:r>
            <a:r>
              <a:rPr lang="x-none" dirty="0" smtClean="0"/>
              <a:t>njem</a:t>
            </a:r>
            <a:r>
              <a:rPr lang="en-GB" dirty="0" smtClean="0"/>
              <a:t> </a:t>
            </a:r>
            <a:r>
              <a:rPr lang="en-GB" dirty="0"/>
              <a:t>internet </a:t>
            </a:r>
            <a:r>
              <a:rPr lang="en-GB" dirty="0" err="1"/>
              <a:t>ankete</a:t>
            </a:r>
            <a:r>
              <a:rPr lang="en-GB" dirty="0"/>
              <a:t> o </a:t>
            </a:r>
            <a:r>
              <a:rPr lang="en-GB" dirty="0" err="1"/>
              <a:t>žrtvi</a:t>
            </a:r>
            <a:endParaRPr lang="en-GB" dirty="0"/>
          </a:p>
          <a:p>
            <a:r>
              <a:rPr lang="x-none" dirty="0" smtClean="0"/>
              <a:t>slanjem</a:t>
            </a:r>
            <a:r>
              <a:rPr lang="en-GB" dirty="0" smtClean="0"/>
              <a:t> virus</a:t>
            </a:r>
            <a:r>
              <a:rPr lang="x-none" dirty="0" smtClean="0"/>
              <a:t>a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e-mail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mobilni</a:t>
            </a:r>
            <a:r>
              <a:rPr lang="en-GB" dirty="0"/>
              <a:t> </a:t>
            </a:r>
            <a:r>
              <a:rPr lang="en-GB" dirty="0" err="1"/>
              <a:t>telefon</a:t>
            </a:r>
            <a:endParaRPr lang="en-GB" dirty="0"/>
          </a:p>
          <a:p>
            <a:r>
              <a:rPr lang="x-none" dirty="0" smtClean="0"/>
              <a:t>slanjem</a:t>
            </a:r>
            <a:r>
              <a:rPr lang="en-GB" dirty="0" smtClean="0"/>
              <a:t> </a:t>
            </a:r>
            <a:r>
              <a:rPr lang="en-GB" dirty="0" err="1" smtClean="0"/>
              <a:t>pornografij</a:t>
            </a:r>
            <a:r>
              <a:rPr lang="x-none" dirty="0" smtClean="0"/>
              <a:t>e</a:t>
            </a:r>
            <a:r>
              <a:rPr lang="en-GB" dirty="0" smtClean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 smtClean="0"/>
              <a:t>neželjen</a:t>
            </a:r>
            <a:r>
              <a:rPr lang="x-none" dirty="0" smtClean="0"/>
              <a:t>e </a:t>
            </a:r>
            <a:r>
              <a:rPr lang="en-GB" dirty="0" err="1" smtClean="0"/>
              <a:t>pošt</a:t>
            </a:r>
            <a:r>
              <a:rPr lang="x-none" dirty="0" smtClean="0"/>
              <a:t>e</a:t>
            </a:r>
            <a:r>
              <a:rPr lang="en-GB" dirty="0" smtClean="0"/>
              <a:t> </a:t>
            </a:r>
            <a:r>
              <a:rPr lang="en-GB" dirty="0" err="1"/>
              <a:t>na</a:t>
            </a:r>
            <a:r>
              <a:rPr lang="en-GB" dirty="0"/>
              <a:t> e-mail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mobilni</a:t>
            </a:r>
            <a:r>
              <a:rPr lang="en-GB" dirty="0"/>
              <a:t> </a:t>
            </a:r>
            <a:r>
              <a:rPr lang="en-GB" dirty="0" err="1"/>
              <a:t>telefon</a:t>
            </a:r>
            <a:endParaRPr lang="en-GB" dirty="0"/>
          </a:p>
          <a:p>
            <a:r>
              <a:rPr lang="en-GB" dirty="0" err="1" smtClean="0"/>
              <a:t>lažn</a:t>
            </a:r>
            <a:r>
              <a:rPr lang="x-none" dirty="0" smtClean="0"/>
              <a:t>im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predstavlja</a:t>
            </a:r>
            <a:r>
              <a:rPr lang="x-none" dirty="0" smtClean="0"/>
              <a:t>njem</a:t>
            </a:r>
            <a:r>
              <a:rPr lang="en-GB" dirty="0" smtClean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drugo</a:t>
            </a:r>
            <a:r>
              <a:rPr lang="en-GB" dirty="0"/>
              <a:t> </a:t>
            </a:r>
            <a:r>
              <a:rPr lang="en-GB" dirty="0" err="1"/>
              <a:t>dete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00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345" y="4001294"/>
            <a:ext cx="3810000" cy="2495550"/>
          </a:xfrm>
          <a:prstGeom prst="rect">
            <a:avLst/>
          </a:prstGeom>
          <a:effectLst>
            <a:softEdge rad="4191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z="6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BUDI OPREZAN! </a:t>
            </a:r>
            <a:endParaRPr lang="en-GB" sz="6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just"/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Mobilni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internet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omogućavaju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da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si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uvek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u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toku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uvek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prisutan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svuda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Možeš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brzo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doći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do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informacija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koje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trebaju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razgovarati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zabavljati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se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sa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prijateljima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ali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upoznavati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decu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mlade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iz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različitih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delova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sveta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Možeš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da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razmenjuješ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mišljenja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s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drugima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igrati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igrice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pratiti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novosti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zanimljivosti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.</a:t>
            </a:r>
            <a:endParaRPr lang="x-none" dirty="0" smtClean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endParaRPr lang="x-none" dirty="0"/>
          </a:p>
          <a:p>
            <a:pPr marL="0" indent="0" algn="just">
              <a:buNone/>
            </a:pPr>
            <a:endParaRPr lang="x-none" dirty="0" smtClean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41155" y="4641588"/>
            <a:ext cx="67445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x-none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MEĐUTIM</a:t>
            </a:r>
            <a:r>
              <a:rPr lang="x-none" sz="5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...</a:t>
            </a:r>
            <a:endParaRPr lang="en-US" sz="54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4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363" y="2732601"/>
            <a:ext cx="4249297" cy="3917852"/>
          </a:xfrm>
          <a:prstGeom prst="rect">
            <a:avLst/>
          </a:prstGeom>
          <a:effectLst>
            <a:softEdge rad="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877" y="96276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x-none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...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mobilni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internet,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uprkos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svim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svojim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mogućnostima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ipak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su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samo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alati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Nažalost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,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postoje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neki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koji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koristeći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se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ovim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alatima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vređaju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uznemiravaju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druge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U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njihovim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rukama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mobilni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internet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pretvaraju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se u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moćno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oružje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4457">
            <a:off x="7733861" y="3475818"/>
            <a:ext cx="2266950" cy="3057525"/>
          </a:xfrm>
          <a:prstGeom prst="rect">
            <a:avLst/>
          </a:prstGeom>
          <a:effectLst>
            <a:softEdge rad="444500"/>
          </a:effectLst>
        </p:spPr>
      </p:pic>
    </p:spTree>
    <p:extLst>
      <p:ext uri="{BB962C8B-B14F-4D97-AF65-F5344CB8AC3E}">
        <p14:creationId xmlns:p14="http://schemas.microsoft.com/office/powerpoint/2010/main" val="331824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Šta da uradim ukoliko prepoznam elektronsko nasilje?</a:t>
            </a:r>
            <a:endParaRPr lang="en-GB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Font typeface="Arial"/>
              <a:buChar char="•"/>
              <a:tabLst>
                <a:tab pos="299085" algn="l"/>
                <a:tab pos="299720" algn="l"/>
                <a:tab pos="1332230" algn="l"/>
                <a:tab pos="2235835" algn="l"/>
                <a:tab pos="3708400" algn="l"/>
                <a:tab pos="4690110" algn="l"/>
                <a:tab pos="5825490" algn="l"/>
                <a:tab pos="7814945" algn="l"/>
              </a:tabLst>
            </a:pP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Nemoj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	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</a:t>
            </a:r>
            <a:r>
              <a:rPr lang="en-GB" b="1" spc="-2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</a:t>
            </a:r>
            <a:r>
              <a:rPr lang="en-GB" b="1" spc="-3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</a:t>
            </a:r>
            <a:r>
              <a:rPr lang="en-GB" b="1" spc="-2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ti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	</a:t>
            </a:r>
            <a:r>
              <a:rPr lang="en-GB" b="1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"</a:t>
            </a:r>
            <a:r>
              <a:rPr lang="en-GB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sk</a:t>
            </a:r>
            <a:r>
              <a:rPr lang="en-GB" b="1" spc="-25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rš</a:t>
            </a:r>
            <a:r>
              <a:rPr lang="en-GB" b="1" spc="-3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</a:t>
            </a:r>
            <a:r>
              <a:rPr lang="en-GB" b="1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</a:t>
            </a:r>
            <a:r>
              <a:rPr lang="en-GB" b="1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h</a:t>
            </a:r>
            <a:r>
              <a:rPr lang="x-none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ru</a:t>
            </a:r>
            <a:r>
              <a:rPr lang="en-GB" b="1" spc="-35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k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u</a:t>
            </a:r>
            <a:r>
              <a:rPr lang="en-GB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"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r>
              <a:rPr lang="x-none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Pokaži solidarnost i odgovornost.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marL="299085" indent="-286385">
              <a:lnSpc>
                <a:spcPct val="100000"/>
              </a:lnSpc>
              <a:buClr>
                <a:srgbClr val="0AD0D9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GB" b="1" u="sng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Nemoj</a:t>
            </a:r>
            <a:r>
              <a:rPr lang="en-GB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se </a:t>
            </a:r>
            <a:r>
              <a:rPr lang="en-GB" b="1" u="sng" spc="-1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uključivati</a:t>
            </a:r>
            <a:r>
              <a:rPr lang="en-GB" b="1" u="sng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u 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nasilje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1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raspirivati</a:t>
            </a:r>
            <a:r>
              <a:rPr lang="en-GB" b="1" spc="-1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loša</a:t>
            </a:r>
            <a:r>
              <a:rPr lang="en-GB" b="1" spc="-4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osećanja</a:t>
            </a:r>
            <a:r>
              <a:rPr lang="en-GB" b="1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marL="299085" marR="5080" indent="-286385" algn="just">
              <a:lnSpc>
                <a:spcPct val="100000"/>
              </a:lnSpc>
              <a:buClr>
                <a:srgbClr val="0AD0D9"/>
              </a:buClr>
              <a:buFont typeface="Arial"/>
              <a:buChar char="•"/>
              <a:tabLst>
                <a:tab pos="299720" algn="l"/>
              </a:tabLst>
            </a:pPr>
            <a:r>
              <a:rPr lang="en-GB" b="1" u="sng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PODRŽI</a:t>
            </a:r>
            <a:r>
              <a:rPr lang="en-GB" b="1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osobu</a:t>
            </a:r>
            <a:r>
              <a:rPr lang="en-GB" b="1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2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koja</a:t>
            </a:r>
            <a:r>
              <a:rPr lang="en-GB" b="1" spc="-2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trpi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b="1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nasilje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: </a:t>
            </a:r>
            <a:r>
              <a:rPr lang="en-GB" spc="-1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pomozi</a:t>
            </a:r>
            <a:r>
              <a:rPr lang="en-GB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joj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da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preduzme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 </a:t>
            </a:r>
            <a:r>
              <a:rPr lang="en-GB" spc="-1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adekvatne</a:t>
            </a:r>
            <a:r>
              <a:rPr lang="en-GB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1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tehničke</a:t>
            </a:r>
            <a:r>
              <a:rPr lang="en-GB" spc="-1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mere </a:t>
            </a:r>
            <a:r>
              <a:rPr lang="en-GB" spc="-1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zaštite</a:t>
            </a:r>
            <a:r>
              <a:rPr lang="en-GB" spc="-1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podrži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je 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da </a:t>
            </a:r>
            <a:r>
              <a:rPr lang="en-GB" spc="-1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nasilje</a:t>
            </a:r>
            <a:r>
              <a:rPr lang="en-GB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1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prijavi</a:t>
            </a:r>
            <a:r>
              <a:rPr lang="en-GB" spc="-1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ili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 se </a:t>
            </a:r>
            <a:r>
              <a:rPr lang="en-GB" spc="-1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obrati</a:t>
            </a:r>
            <a:r>
              <a:rPr lang="en-GB" spc="-1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2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za</a:t>
            </a:r>
            <a:r>
              <a:rPr lang="en-GB" spc="-2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pomoć</a:t>
            </a:r>
            <a:r>
              <a:rPr lang="en-GB" spc="-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, </a:t>
            </a:r>
            <a:r>
              <a:rPr lang="en-GB" spc="-5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saslušaj</a:t>
            </a:r>
            <a:r>
              <a:rPr lang="en-GB" spc="5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je.</a:t>
            </a:r>
            <a:endParaRPr lang="hu-HU" dirty="0" smtClean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marL="299085" marR="5080" indent="-286385" algn="just">
              <a:lnSpc>
                <a:spcPct val="100000"/>
              </a:lnSpc>
              <a:buClr>
                <a:srgbClr val="0AD0D9"/>
              </a:buClr>
              <a:buFont typeface="Arial"/>
              <a:buChar char="•"/>
              <a:tabLst>
                <a:tab pos="299720" algn="l"/>
              </a:tabLst>
            </a:pPr>
            <a:r>
              <a:rPr lang="hu-HU" dirty="0" smtClean="0"/>
              <a:t>Prijavi razrednom staresini, roditeljima, pedagogu, psihologu ili bilo kojoj osobi u koju imas poverenje.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14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16383">
            <a:off x="-145806" y="106305"/>
            <a:ext cx="3676796" cy="2708479"/>
          </a:xfrm>
          <a:prstGeom prst="rect">
            <a:avLst/>
          </a:prstGeom>
          <a:effectLst>
            <a:softEdge rad="5842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3128" r="613" b="23898"/>
          <a:stretch/>
        </p:blipFill>
        <p:spPr>
          <a:xfrm>
            <a:off x="3591731" y="2307102"/>
            <a:ext cx="8738382" cy="4318782"/>
          </a:xfrm>
          <a:prstGeom prst="rect">
            <a:avLst/>
          </a:prstGeom>
          <a:effectLst>
            <a:softEdge rad="406400"/>
          </a:effectLst>
        </p:spPr>
      </p:pic>
    </p:spTree>
    <p:extLst>
      <p:ext uri="{BB962C8B-B14F-4D97-AF65-F5344CB8AC3E}">
        <p14:creationId xmlns:p14="http://schemas.microsoft.com/office/powerpoint/2010/main" val="109235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285</Words>
  <Application>Microsoft Office PowerPoint</Application>
  <PresentationFormat>Custom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ELEKTRONSKO NASILJE</vt:lpstr>
      <vt:lpstr>Šta je ELEKTRONSKO NASILJE?</vt:lpstr>
      <vt:lpstr>Na koji način se ispoljava:</vt:lpstr>
      <vt:lpstr>BUDI OPREZAN! </vt:lpstr>
      <vt:lpstr>PowerPoint Presentation</vt:lpstr>
      <vt:lpstr>Šta da uradim ukoliko prepoznam elektronsko nasilje?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ELEKTRONSKO NASILJE</dc:title>
  <dc:creator>Maja</dc:creator>
  <cp:lastModifiedBy>Poljoprivredna skola</cp:lastModifiedBy>
  <cp:revision>12</cp:revision>
  <dcterms:created xsi:type="dcterms:W3CDTF">2020-03-25T17:45:38Z</dcterms:created>
  <dcterms:modified xsi:type="dcterms:W3CDTF">2020-03-26T06:07:34Z</dcterms:modified>
</cp:coreProperties>
</file>