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lapértelmezett szakasz" id="{30304BEC-1F8C-4727-8FAE-27CBB4BC480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A37428-14F5-4964-94F2-5C5FDDD00B73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7249" y="516834"/>
            <a:ext cx="9144000" cy="3326296"/>
          </a:xfrm>
          <a:noFill/>
        </p:spPr>
        <p:txBody>
          <a:bodyPr>
            <a:normAutofit/>
          </a:bodyPr>
          <a:lstStyle/>
          <a:p>
            <a:endParaRPr lang="hu-HU" sz="6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7200" b="1" dirty="0" smtClean="0"/>
              <a:t>Sistemul urinar</a:t>
            </a:r>
            <a:endParaRPr lang="hu-H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57347" y="4775275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171693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5260" y="601387"/>
            <a:ext cx="6065975" cy="6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9074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rcRect r="36561"/>
          <a:stretch>
            <a:fillRect/>
          </a:stretch>
        </p:blipFill>
        <p:spPr>
          <a:xfrm>
            <a:off x="2978240" y="774502"/>
            <a:ext cx="6112753" cy="523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4959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98" y="787253"/>
            <a:ext cx="8885208" cy="572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670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79" y="197254"/>
            <a:ext cx="9661555" cy="607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0555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00" y="724619"/>
            <a:ext cx="7934928" cy="545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256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96" y="879895"/>
            <a:ext cx="8628337" cy="4882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22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03" y="842388"/>
            <a:ext cx="7746521" cy="531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1797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083" y="464102"/>
            <a:ext cx="7822214" cy="593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40087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2</Words>
  <Application>Microsoft Office PowerPoint</Application>
  <PresentationFormat>Custom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Zsolt</dc:creator>
  <cp:lastModifiedBy>User</cp:lastModifiedBy>
  <cp:revision>5</cp:revision>
  <dcterms:created xsi:type="dcterms:W3CDTF">2020-04-26T16:00:32Z</dcterms:created>
  <dcterms:modified xsi:type="dcterms:W3CDTF">2026-04-13T14:43:34Z</dcterms:modified>
</cp:coreProperties>
</file>