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7" r:id="rId5"/>
    <p:sldId id="268" r:id="rId6"/>
    <p:sldId id="26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17F9-824D-4F0C-A442-03715D2B03E9}" type="datetimeFigureOut">
              <a:rPr lang="en-US" smtClean="0"/>
              <a:pPr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EE5FC-AAEF-4407-A9B6-B4888E8B8A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54347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17F9-824D-4F0C-A442-03715D2B03E9}" type="datetimeFigureOut">
              <a:rPr lang="en-US" smtClean="0"/>
              <a:pPr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EE5FC-AAEF-4407-A9B6-B4888E8B8A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8249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17F9-824D-4F0C-A442-03715D2B03E9}" type="datetimeFigureOut">
              <a:rPr lang="en-US" smtClean="0"/>
              <a:pPr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EE5FC-AAEF-4407-A9B6-B4888E8B8A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76041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17F9-824D-4F0C-A442-03715D2B03E9}" type="datetimeFigureOut">
              <a:rPr lang="en-US" smtClean="0"/>
              <a:pPr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EE5FC-AAEF-4407-A9B6-B4888E8B8A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73113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17F9-824D-4F0C-A442-03715D2B03E9}" type="datetimeFigureOut">
              <a:rPr lang="en-US" smtClean="0"/>
              <a:pPr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EE5FC-AAEF-4407-A9B6-B4888E8B8A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96478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17F9-824D-4F0C-A442-03715D2B03E9}" type="datetimeFigureOut">
              <a:rPr lang="en-US" smtClean="0"/>
              <a:pPr/>
              <a:t>4/13/2026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EE5FC-AAEF-4407-A9B6-B4888E8B8A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43075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17F9-824D-4F0C-A442-03715D2B03E9}" type="datetimeFigureOut">
              <a:rPr lang="en-US" smtClean="0"/>
              <a:pPr/>
              <a:t>4/13/2026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EE5FC-AAEF-4407-A9B6-B4888E8B8A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17556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17F9-824D-4F0C-A442-03715D2B03E9}" type="datetimeFigureOut">
              <a:rPr lang="en-US" smtClean="0"/>
              <a:pPr/>
              <a:t>4/13/2026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EE5FC-AAEF-4407-A9B6-B4888E8B8A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15379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17F9-824D-4F0C-A442-03715D2B03E9}" type="datetimeFigureOut">
              <a:rPr lang="en-US" smtClean="0"/>
              <a:pPr/>
              <a:t>4/13/2026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EE5FC-AAEF-4407-A9B6-B4888E8B8A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37716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17F9-824D-4F0C-A442-03715D2B03E9}" type="datetimeFigureOut">
              <a:rPr lang="en-US" smtClean="0"/>
              <a:pPr/>
              <a:t>4/13/2026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EE5FC-AAEF-4407-A9B6-B4888E8B8A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35802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17F9-824D-4F0C-A442-03715D2B03E9}" type="datetimeFigureOut">
              <a:rPr lang="en-US" smtClean="0"/>
              <a:pPr/>
              <a:t>4/13/2026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EE5FC-AAEF-4407-A9B6-B4888E8B8A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42686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2417F9-824D-4F0C-A442-03715D2B03E9}" type="datetimeFigureOut">
              <a:rPr lang="en-US" smtClean="0"/>
              <a:pPr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0EE5FC-AAEF-4407-A9B6-B4888E8B8A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25504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2000240"/>
            <a:ext cx="7772400" cy="1470025"/>
          </a:xfrm>
        </p:spPr>
        <p:txBody>
          <a:bodyPr/>
          <a:lstStyle/>
          <a:p>
            <a:r>
              <a:rPr lang="ro-RO" b="1" dirty="0" smtClean="0">
                <a:solidFill>
                  <a:srgbClr val="FFFF00"/>
                </a:solidFill>
              </a:rPr>
              <a:t>Diagnosticul bolilor animalelor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1028" name="AutoShape 4" descr="C:\Users\User\AppData\Local\Temp\{7B868C99-571E-4EA8-A489-1CBC91F6186E}.tmp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0" name="AutoShape 6" descr="C:\Users\User\AppData\Local\Temp\{C49DD95F-BC1F-4AC1-B2DF-5442D3CBAF3A}.tmp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2" name="Picture 8" descr="C:\Users\User\Downloads\Screenshot_20260411-161915_Gallery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8926" y="3714752"/>
            <a:ext cx="3990980" cy="239265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Freeform 5"/>
          <p:cNvSpPr/>
          <p:nvPr/>
        </p:nvSpPr>
        <p:spPr>
          <a:xfrm>
            <a:off x="4572000" y="214290"/>
            <a:ext cx="4227532" cy="1643026"/>
          </a:xfrm>
          <a:custGeom>
            <a:avLst/>
            <a:gdLst/>
            <a:ahLst/>
            <a:cxnLst/>
            <a:rect l="l" t="t" r="r" b="b"/>
            <a:pathLst>
              <a:path w="11561831" h="4410721">
                <a:moveTo>
                  <a:pt x="0" y="0"/>
                </a:moveTo>
                <a:lnTo>
                  <a:pt x="11561831" y="0"/>
                </a:lnTo>
                <a:lnTo>
                  <a:pt x="11561831" y="4410721"/>
                </a:lnTo>
                <a:lnTo>
                  <a:pt x="0" y="441072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</p:spTree>
    <p:extLst>
      <p:ext uri="{BB962C8B-B14F-4D97-AF65-F5344CB8AC3E}">
        <p14:creationId xmlns="" xmlns:p14="http://schemas.microsoft.com/office/powerpoint/2010/main" val="4060102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>
                <a:solidFill>
                  <a:srgbClr val="FFFF00"/>
                </a:solidFill>
              </a:rPr>
              <a:t>DIAGNOSTICĂ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o-RO" dirty="0" smtClean="0"/>
              <a:t>Se efectuează folosind metode de examinare clinică generale și speciale.</a:t>
            </a:r>
            <a:endParaRPr lang="en-US" dirty="0" smtClean="0"/>
          </a:p>
          <a:p>
            <a:r>
              <a:rPr lang="ro-RO" dirty="0" smtClean="0"/>
              <a:t> Înainte de orice examinare, este foarte important să se ia o anamneză sau să se obțină date anamnestice de la proprietarul sau deținătorul animalelor.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601743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b="1" dirty="0" smtClean="0">
                <a:solidFill>
                  <a:srgbClr val="FF0000"/>
                </a:solidFill>
              </a:rPr>
              <a:t>ISTORIA INCLUDE: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o-RO" dirty="0" smtClean="0"/>
              <a:t>Adresarea de întrebări generale – despre comportamentul și schimbările animalelor Tipul de animal </a:t>
            </a:r>
            <a:endParaRPr lang="en-US" dirty="0" smtClean="0"/>
          </a:p>
          <a:p>
            <a:r>
              <a:rPr lang="ro-RO" dirty="0" smtClean="0"/>
              <a:t>Vârsta animalului </a:t>
            </a:r>
            <a:endParaRPr lang="en-US" dirty="0" smtClean="0"/>
          </a:p>
          <a:p>
            <a:r>
              <a:rPr lang="ro-RO" dirty="0" smtClean="0"/>
              <a:t>Adăpostul animalului </a:t>
            </a:r>
            <a:endParaRPr lang="en-US" dirty="0" smtClean="0"/>
          </a:p>
          <a:p>
            <a:r>
              <a:rPr lang="ro-RO" dirty="0" smtClean="0"/>
              <a:t>Dieta </a:t>
            </a:r>
            <a:endParaRPr lang="en-US" dirty="0" smtClean="0"/>
          </a:p>
          <a:p>
            <a:r>
              <a:rPr lang="ro-RO" dirty="0" smtClean="0"/>
              <a:t>Stresul </a:t>
            </a:r>
            <a:endParaRPr lang="en-US" dirty="0" smtClean="0"/>
          </a:p>
          <a:p>
            <a:r>
              <a:rPr lang="ro-RO" dirty="0" smtClean="0"/>
              <a:t>exul și rasa</a:t>
            </a:r>
            <a:endParaRPr lang="ru-RU" dirty="0" smtClean="0"/>
          </a:p>
        </p:txBody>
      </p:sp>
      <p:pic>
        <p:nvPicPr>
          <p:cNvPr id="13313" name="Picture 1" descr="C:\Users\User\Desktop\2568-987605-nachlazeni-psi-obrazek-1-image-620x34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3504" y="4786322"/>
            <a:ext cx="2428892" cy="136752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2596987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b="1" dirty="0" smtClean="0">
                <a:solidFill>
                  <a:srgbClr val="FFFF00"/>
                </a:solidFill>
              </a:rPr>
              <a:t>Metode directe de laborator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o-RO" dirty="0" smtClean="0"/>
              <a:t>Acestea se bazează pe detectarea paraziților maturi și a stadiilor lor de dezvoltare (ouă, larve și pupe). </a:t>
            </a:r>
            <a:endParaRPr lang="en-US" dirty="0" smtClean="0"/>
          </a:p>
          <a:p>
            <a:r>
              <a:rPr lang="ro-RO" dirty="0" smtClean="0"/>
              <a:t>Aceste metode sunt utilizate pentru detectarea paraziților de pe sau în piele. </a:t>
            </a:r>
            <a:endParaRPr lang="en-US" dirty="0" smtClean="0"/>
          </a:p>
          <a:p>
            <a:r>
              <a:rPr lang="ro-RO" dirty="0" smtClean="0"/>
              <a:t>Detectarea paraziților în sânge. </a:t>
            </a:r>
            <a:endParaRPr lang="en-US" dirty="0" smtClean="0"/>
          </a:p>
          <a:p>
            <a:r>
              <a:rPr lang="ro-RO" dirty="0" smtClean="0"/>
              <a:t>Detectarea paraziților în fecale, urină. Detectarea paraziților în răni, secreții nazale, cruste etc.</a:t>
            </a:r>
            <a:endParaRPr lang="ru-RU" dirty="0" smtClean="0"/>
          </a:p>
        </p:txBody>
      </p:sp>
    </p:spTree>
    <p:extLst>
      <p:ext uri="{BB962C8B-B14F-4D97-AF65-F5344CB8AC3E}">
        <p14:creationId xmlns="" xmlns:p14="http://schemas.microsoft.com/office/powerpoint/2010/main" val="225227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357166"/>
            <a:ext cx="8429684" cy="1143000"/>
          </a:xfrm>
        </p:spPr>
        <p:txBody>
          <a:bodyPr>
            <a:noAutofit/>
          </a:bodyPr>
          <a:lstStyle/>
          <a:p>
            <a:pPr algn="l"/>
            <a:r>
              <a:rPr lang="ro-RO" sz="3600" dirty="0" smtClean="0">
                <a:solidFill>
                  <a:srgbClr val="FFFF00"/>
                </a:solidFill>
              </a:rPr>
              <a:t>În funcție de tipul de substanță testată, metodele directe se împart în: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857364"/>
            <a:ext cx="8229600" cy="4525963"/>
          </a:xfrm>
        </p:spPr>
        <p:txBody>
          <a:bodyPr>
            <a:normAutofit/>
          </a:bodyPr>
          <a:lstStyle/>
          <a:p>
            <a:r>
              <a:rPr lang="ro-RO" dirty="0" smtClean="0"/>
              <a:t>Metode de examinare coprologică – examenul scaunului </a:t>
            </a:r>
            <a:endParaRPr lang="en-US" dirty="0" smtClean="0"/>
          </a:p>
          <a:p>
            <a:r>
              <a:rPr lang="ro-RO" dirty="0" smtClean="0"/>
              <a:t>Metode de examinare urologică – examenul urinei </a:t>
            </a:r>
            <a:endParaRPr lang="en-US" dirty="0" smtClean="0"/>
          </a:p>
          <a:p>
            <a:r>
              <a:rPr lang="ro-RO" dirty="0" smtClean="0"/>
              <a:t>Metode de examinare hematologică – examenul sângelui </a:t>
            </a:r>
            <a:endParaRPr lang="en-US" dirty="0" smtClean="0"/>
          </a:p>
          <a:p>
            <a:r>
              <a:rPr lang="ro-RO" dirty="0" smtClean="0"/>
              <a:t>Metode de examinare dermatologică – examenul pielii</a:t>
            </a:r>
            <a:endParaRPr lang="sr-Cyrl-RS" dirty="0" smtClean="0"/>
          </a:p>
        </p:txBody>
      </p:sp>
    </p:spTree>
    <p:extLst>
      <p:ext uri="{BB962C8B-B14F-4D97-AF65-F5344CB8AC3E}">
        <p14:creationId xmlns="" xmlns:p14="http://schemas.microsoft.com/office/powerpoint/2010/main" val="1094496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o-RO" dirty="0" smtClean="0">
                <a:solidFill>
                  <a:srgbClr val="FFFF00"/>
                </a:solidFill>
              </a:rPr>
              <a:t>Metode directe de testare de laborator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14554"/>
            <a:ext cx="8229600" cy="3911609"/>
          </a:xfrm>
        </p:spPr>
        <p:txBody>
          <a:bodyPr/>
          <a:lstStyle/>
          <a:p>
            <a:r>
              <a:rPr lang="ro-RO" dirty="0" smtClean="0"/>
              <a:t>Sunt foarte importante și utile. </a:t>
            </a:r>
            <a:endParaRPr lang="en-US" dirty="0" smtClean="0"/>
          </a:p>
          <a:p>
            <a:r>
              <a:rPr lang="ro-RO" dirty="0" smtClean="0"/>
              <a:t>Pot fi utilizate într-o gamă largă de aplicații.</a:t>
            </a:r>
            <a:endParaRPr lang="en-US" smtClean="0"/>
          </a:p>
          <a:p>
            <a:r>
              <a:rPr lang="ro-RO" smtClean="0"/>
              <a:t>Sunt </a:t>
            </a:r>
            <a:r>
              <a:rPr lang="ro-RO" dirty="0" smtClean="0"/>
              <a:t>folosite pentru a detecta agenții patogeni înșiși, adică paraziți în orice stadiu de dezvoltare!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71234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207</Words>
  <Application>Microsoft Office PowerPoint</Application>
  <PresentationFormat>On-screen Show (4:3)</PresentationFormat>
  <Paragraphs>25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Diagnosticul bolilor animalelor</vt:lpstr>
      <vt:lpstr>DIAGNOSTICĂ</vt:lpstr>
      <vt:lpstr>ISTORIA INCLUDE:</vt:lpstr>
      <vt:lpstr>Metode directe de laborator</vt:lpstr>
      <vt:lpstr>În funcție de tipul de substanță testată, metodele directe se împart în:</vt:lpstr>
      <vt:lpstr>Metode directe de testare de laborator</vt:lpstr>
    </vt:vector>
  </TitlesOfParts>
  <Company>BringDAnoiz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Dijagnostika parazitskih bolesti</dc:title>
  <dc:creator>Dusan Pualic</dc:creator>
  <cp:lastModifiedBy>User</cp:lastModifiedBy>
  <cp:revision>14</cp:revision>
  <dcterms:created xsi:type="dcterms:W3CDTF">2017-09-03T10:51:44Z</dcterms:created>
  <dcterms:modified xsi:type="dcterms:W3CDTF">2026-04-13T11:41:39Z</dcterms:modified>
</cp:coreProperties>
</file>