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69" r:id="rId7"/>
    <p:sldId id="263" r:id="rId8"/>
    <p:sldId id="264" r:id="rId9"/>
    <p:sldId id="261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A2AF-AE10-432C-AF8D-1A84F656E2C1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8755-B6BA-4B95-AEAF-CD95FCAE03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58510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A2AF-AE10-432C-AF8D-1A84F656E2C1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8755-B6BA-4B95-AEAF-CD95FCAE03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62508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A2AF-AE10-432C-AF8D-1A84F656E2C1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8755-B6BA-4B95-AEAF-CD95FCAE03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96527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A2AF-AE10-432C-AF8D-1A84F656E2C1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8755-B6BA-4B95-AEAF-CD95FCAE03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78881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A2AF-AE10-432C-AF8D-1A84F656E2C1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8755-B6BA-4B95-AEAF-CD95FCAE03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55793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A2AF-AE10-432C-AF8D-1A84F656E2C1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8755-B6BA-4B95-AEAF-CD95FCAE03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72097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A2AF-AE10-432C-AF8D-1A84F656E2C1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8755-B6BA-4B95-AEAF-CD95FCAE03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55463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A2AF-AE10-432C-AF8D-1A84F656E2C1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8755-B6BA-4B95-AEAF-CD95FCAE03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44046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A2AF-AE10-432C-AF8D-1A84F656E2C1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8755-B6BA-4B95-AEAF-CD95FCAE03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47364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A2AF-AE10-432C-AF8D-1A84F656E2C1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8755-B6BA-4B95-AEAF-CD95FCAE03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04413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A2AF-AE10-432C-AF8D-1A84F656E2C1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8755-B6BA-4B95-AEAF-CD95FCAE03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80909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A2AF-AE10-432C-AF8D-1A84F656E2C1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18755-B6BA-4B95-AEAF-CD95FCAE03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22679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03513" y="433250"/>
            <a:ext cx="9144000" cy="2387600"/>
          </a:xfrm>
        </p:spPr>
        <p:txBody>
          <a:bodyPr>
            <a:normAutofit/>
          </a:bodyPr>
          <a:lstStyle/>
          <a:p>
            <a:r>
              <a:rPr lang="ro-RO" sz="8000" b="1" dirty="0" smtClean="0">
                <a:solidFill>
                  <a:srgbClr val="002060"/>
                </a:solidFill>
              </a:rPr>
              <a:t>Structura organelor respiratorii</a:t>
            </a:r>
            <a:endParaRPr lang="hu-HU" sz="80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683851" y="4894544"/>
            <a:ext cx="4227532" cy="1643026"/>
          </a:xfrm>
          <a:custGeom>
            <a:avLst/>
            <a:gdLst/>
            <a:ahLst/>
            <a:cxnLst/>
            <a:rect l="l" t="t" r="r" b="b"/>
            <a:pathLst>
              <a:path w="11561831" h="4410721">
                <a:moveTo>
                  <a:pt x="0" y="0"/>
                </a:moveTo>
                <a:lnTo>
                  <a:pt x="11561831" y="0"/>
                </a:lnTo>
                <a:lnTo>
                  <a:pt x="11561831" y="4410721"/>
                </a:lnTo>
                <a:lnTo>
                  <a:pt x="0" y="44107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="" xmlns:p14="http://schemas.microsoft.com/office/powerpoint/2010/main" val="1394369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1" y="177421"/>
            <a:ext cx="11341289" cy="65099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9974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204716"/>
            <a:ext cx="11737073" cy="6428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65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136478"/>
            <a:ext cx="11859904" cy="65236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0437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0" y="259307"/>
            <a:ext cx="7588155" cy="6441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4597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556" y="708647"/>
            <a:ext cx="6847991" cy="51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69421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6910" y="348560"/>
            <a:ext cx="7828238" cy="602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0039" y="212035"/>
            <a:ext cx="7885596" cy="626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3905" y="407160"/>
            <a:ext cx="7221399" cy="556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6665" y="580473"/>
            <a:ext cx="8671822" cy="56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73378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84150"/>
            <a:ext cx="11402290" cy="6489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1987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1" y="163773"/>
            <a:ext cx="10986446" cy="66942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4610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63" y="873457"/>
            <a:ext cx="9444249" cy="47903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6916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</Words>
  <Application>Microsoft Office PowerPoint</Application>
  <PresentationFormat>Custom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Office-téma</vt:lpstr>
      <vt:lpstr>Structura organelor respiratorii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Légzőszervek felépítése</dc:title>
  <dc:creator>Zsolt</dc:creator>
  <cp:lastModifiedBy>User</cp:lastModifiedBy>
  <cp:revision>5</cp:revision>
  <dcterms:created xsi:type="dcterms:W3CDTF">2020-04-13T16:58:49Z</dcterms:created>
  <dcterms:modified xsi:type="dcterms:W3CDTF">2026-04-13T14:19:54Z</dcterms:modified>
</cp:coreProperties>
</file>