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3F883A-2D85-4A3F-AC54-455AEDB12C86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1F4A9A-79C2-4C3C-B60F-7A24561887D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4464" y="1285336"/>
            <a:ext cx="10515600" cy="44167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6000" b="1" dirty="0" smtClean="0">
                <a:solidFill>
                  <a:schemeClr val="accent1">
                    <a:lumMod val="75000"/>
                  </a:schemeClr>
                </a:solidFill>
              </a:rPr>
              <a:t>HÍM NEMI SZERVEK FELÉPÍTÉSE</a:t>
            </a:r>
            <a:endParaRPr lang="hu-H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180269" y="216527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18548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/>
              <a:t>HERE - TESTIS</a:t>
            </a:r>
            <a:endParaRPr lang="hu-HU" sz="66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73525" y="2039389"/>
            <a:ext cx="8609161" cy="43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3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HERE MIKROSZKÓPOS KÉPE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71932" y="1825625"/>
            <a:ext cx="8143336" cy="47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0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4015" y="767751"/>
            <a:ext cx="10274059" cy="59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48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7918" y="166719"/>
            <a:ext cx="10515600" cy="877078"/>
          </a:xfrm>
        </p:spPr>
        <p:txBody>
          <a:bodyPr/>
          <a:lstStyle/>
          <a:p>
            <a:pPr algn="ctr"/>
            <a:r>
              <a:rPr lang="hu-HU" b="1" dirty="0" smtClean="0"/>
              <a:t>HÍMVESSZŐ FELÉPÍTÉSE - PENIS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97523" y="1856060"/>
            <a:ext cx="7380953" cy="4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17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BIKA NEMI SZERVEI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3700" y="1740668"/>
            <a:ext cx="3956299" cy="2905253"/>
          </a:xfrm>
        </p:spPr>
      </p:pic>
    </p:spTree>
    <p:extLst>
      <p:ext uri="{BB962C8B-B14F-4D97-AF65-F5344CB8AC3E}">
        <p14:creationId xmlns:p14="http://schemas.microsoft.com/office/powerpoint/2010/main" xmlns="" val="14109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86927" y="785005"/>
            <a:ext cx="10032521" cy="55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14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HERÉK ELHELYEZKEDÉSE A BAROMFINÁL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75117" y="2109230"/>
            <a:ext cx="8798943" cy="44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804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24</Words>
  <Application>Microsoft Office PowerPoint</Application>
  <PresentationFormat>Custom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HÍM NEMI SZERVEK FELÉPÍTÉSE</vt:lpstr>
      <vt:lpstr>HERE - TESTIS</vt:lpstr>
      <vt:lpstr>A HERE MIKROSZKÓPOS KÉPE</vt:lpstr>
      <vt:lpstr>Slide 4</vt:lpstr>
      <vt:lpstr>HÍMVESSZŐ FELÉPÍTÉSE - PENIS</vt:lpstr>
      <vt:lpstr>A BIKA NEMI SZERVEI</vt:lpstr>
      <vt:lpstr>Slide 7</vt:lpstr>
      <vt:lpstr>A HERÉK ELHELYEZKEDÉSE A BAROMFINÁL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Hím nemi szervek felépítése</dc:title>
  <dc:creator>Zsolt</dc:creator>
  <cp:lastModifiedBy>User</cp:lastModifiedBy>
  <cp:revision>9</cp:revision>
  <dcterms:created xsi:type="dcterms:W3CDTF">2020-05-03T16:17:43Z</dcterms:created>
  <dcterms:modified xsi:type="dcterms:W3CDTF">2026-04-12T08:12:23Z</dcterms:modified>
</cp:coreProperties>
</file>