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8800" b="1" dirty="0" smtClean="0">
                <a:latin typeface="Garamond" panose="02020404030301010803" pitchFamily="18" charset="0"/>
              </a:rPr>
              <a:t>A fej csontjai</a:t>
            </a:r>
            <a:endParaRPr lang="hu-HU" sz="8800" b="1" dirty="0">
              <a:latin typeface="Garamond" panose="02020404030301010803" pitchFamily="18" charset="0"/>
            </a:endParaRPr>
          </a:p>
        </p:txBody>
      </p:sp>
      <p:sp>
        <p:nvSpPr>
          <p:cNvPr id="3" name="Freeform 4"/>
          <p:cNvSpPr>
            <a:spLocks noChangeArrowheads="1"/>
          </p:cNvSpPr>
          <p:nvPr/>
        </p:nvSpPr>
        <p:spPr bwMode="auto">
          <a:xfrm>
            <a:off x="7265505" y="4704522"/>
            <a:ext cx="4227513" cy="1643063"/>
          </a:xfrm>
          <a:custGeom>
            <a:avLst/>
            <a:gdLst>
              <a:gd name="T0" fmla="*/ 0 w 11561831"/>
              <a:gd name="T1" fmla="*/ 0 h 4410721"/>
              <a:gd name="T2" fmla="*/ 11561831 w 11561831"/>
              <a:gd name="T3" fmla="*/ 4410721 h 4410721"/>
            </a:gdLst>
            <a:ahLst/>
            <a:cxnLst/>
            <a:rect l="T0" t="T1" r="T2" b="T3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99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5517" y="371436"/>
            <a:ext cx="8660568" cy="5736566"/>
          </a:xfrm>
        </p:spPr>
      </p:pic>
    </p:spTree>
    <p:extLst>
      <p:ext uri="{BB962C8B-B14F-4D97-AF65-F5344CB8AC3E}">
        <p14:creationId xmlns:p14="http://schemas.microsoft.com/office/powerpoint/2010/main" xmlns="" val="115442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1488" y="854015"/>
            <a:ext cx="10720422" cy="5322948"/>
          </a:xfrm>
        </p:spPr>
      </p:pic>
    </p:spTree>
    <p:extLst>
      <p:ext uri="{BB962C8B-B14F-4D97-AF65-F5344CB8AC3E}">
        <p14:creationId xmlns:p14="http://schemas.microsoft.com/office/powerpoint/2010/main" xmlns="" val="220868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49238" y="871267"/>
            <a:ext cx="9474781" cy="5426465"/>
          </a:xfrm>
        </p:spPr>
      </p:pic>
    </p:spTree>
    <p:extLst>
      <p:ext uri="{BB962C8B-B14F-4D97-AF65-F5344CB8AC3E}">
        <p14:creationId xmlns:p14="http://schemas.microsoft.com/office/powerpoint/2010/main" xmlns="" val="266664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89517" y="741872"/>
            <a:ext cx="7185345" cy="5417838"/>
          </a:xfrm>
        </p:spPr>
      </p:pic>
    </p:spTree>
    <p:extLst>
      <p:ext uri="{BB962C8B-B14F-4D97-AF65-F5344CB8AC3E}">
        <p14:creationId xmlns:p14="http://schemas.microsoft.com/office/powerpoint/2010/main" xmlns="" val="1155152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01329" y="375185"/>
            <a:ext cx="8410754" cy="6038491"/>
          </a:xfrm>
        </p:spPr>
      </p:pic>
    </p:spTree>
    <p:extLst>
      <p:ext uri="{BB962C8B-B14F-4D97-AF65-F5344CB8AC3E}">
        <p14:creationId xmlns:p14="http://schemas.microsoft.com/office/powerpoint/2010/main" xmlns="" val="1438206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</TotalTime>
  <Words>3</Words>
  <Application>Microsoft Office PowerPoint</Application>
  <PresentationFormat>Custom</PresentationFormat>
  <Paragraphs>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Aspect</vt:lpstr>
      <vt:lpstr>A fej csontjai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fej csontjai</dc:title>
  <dc:creator>Zsolt</dc:creator>
  <cp:lastModifiedBy>User</cp:lastModifiedBy>
  <cp:revision>3</cp:revision>
  <dcterms:created xsi:type="dcterms:W3CDTF">2020-10-06T18:55:28Z</dcterms:created>
  <dcterms:modified xsi:type="dcterms:W3CDTF">2026-04-11T16:19:22Z</dcterms:modified>
</cp:coreProperties>
</file>