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Alapértelmezett szakasz" id="{30304BEC-1F8C-4727-8FAE-27CBB4BC480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428-14F5-4964-94F2-5C5FDDD00B73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C37F-565F-47A5-AB58-8C9F1AEC7AB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428-14F5-4964-94F2-5C5FDDD00B73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C37F-565F-47A5-AB58-8C9F1AEC7AB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428-14F5-4964-94F2-5C5FDDD00B73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C37F-565F-47A5-AB58-8C9F1AEC7AB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428-14F5-4964-94F2-5C5FDDD00B73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C37F-565F-47A5-AB58-8C9F1AEC7AB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428-14F5-4964-94F2-5C5FDDD00B73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C37F-565F-47A5-AB58-8C9F1AEC7AB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428-14F5-4964-94F2-5C5FDDD00B73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C37F-565F-47A5-AB58-8C9F1AEC7AB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428-14F5-4964-94F2-5C5FDDD00B73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C37F-565F-47A5-AB58-8C9F1AEC7AB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428-14F5-4964-94F2-5C5FDDD00B73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C37F-565F-47A5-AB58-8C9F1AEC7AB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428-14F5-4964-94F2-5C5FDDD00B73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C37F-565F-47A5-AB58-8C9F1AEC7AB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428-14F5-4964-94F2-5C5FDDD00B73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C37F-565F-47A5-AB58-8C9F1AEC7AB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428-14F5-4964-94F2-5C5FDDD00B73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65BC37F-565F-47A5-AB58-8C9F1AEC7AB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A37428-14F5-4964-94F2-5C5FDDD00B73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5BC37F-565F-47A5-AB58-8C9F1AEC7ABF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17249" y="516834"/>
            <a:ext cx="9144000" cy="3326296"/>
          </a:xfrm>
          <a:noFill/>
        </p:spPr>
        <p:txBody>
          <a:bodyPr>
            <a:normAutofit fontScale="92500" lnSpcReduction="20000"/>
          </a:bodyPr>
          <a:lstStyle/>
          <a:p>
            <a:endParaRPr lang="hu-HU" sz="6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Vizeletkiválasztó</a:t>
            </a:r>
          </a:p>
          <a:p>
            <a:pPr algn="ctr"/>
            <a:r>
              <a:rPr lang="hu-H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rendszer</a:t>
            </a:r>
            <a:endParaRPr lang="hu-H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657347" y="4775275"/>
            <a:ext cx="4227532" cy="1643026"/>
          </a:xfrm>
          <a:custGeom>
            <a:avLst/>
            <a:gdLst/>
            <a:ahLst/>
            <a:cxnLst/>
            <a:rect l="l" t="t" r="r" b="b"/>
            <a:pathLst>
              <a:path w="11561831" h="4410721">
                <a:moveTo>
                  <a:pt x="0" y="0"/>
                </a:moveTo>
                <a:lnTo>
                  <a:pt x="11561831" y="0"/>
                </a:lnTo>
                <a:lnTo>
                  <a:pt x="11561831" y="4410721"/>
                </a:lnTo>
                <a:lnTo>
                  <a:pt x="0" y="44107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xmlns="" val="171693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630" y="829589"/>
            <a:ext cx="5701243" cy="5397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490743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204" y="854015"/>
            <a:ext cx="9635705" cy="5236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4959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398" y="787253"/>
            <a:ext cx="8885208" cy="5727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6704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079" y="197254"/>
            <a:ext cx="9661555" cy="607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05550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000" y="724619"/>
            <a:ext cx="7934928" cy="5451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2568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996" y="879895"/>
            <a:ext cx="8628337" cy="488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3229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203" y="842388"/>
            <a:ext cx="7746521" cy="5313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17970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524" y="1657571"/>
            <a:ext cx="6580952" cy="3542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340087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</TotalTime>
  <Words>2</Words>
  <Application>Microsoft Office PowerPoint</Application>
  <PresentationFormat>Custom</PresentationFormat>
  <Paragraphs>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Zsolt</dc:creator>
  <cp:lastModifiedBy>User</cp:lastModifiedBy>
  <cp:revision>4</cp:revision>
  <dcterms:created xsi:type="dcterms:W3CDTF">2020-04-26T16:00:32Z</dcterms:created>
  <dcterms:modified xsi:type="dcterms:W3CDTF">2026-04-12T11:24:55Z</dcterms:modified>
</cp:coreProperties>
</file>