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81AA3DB4-813E-4EDA-93CF-A53E7752E151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hu-HU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1B7DF74B-777D-4A81-83CE-6F273D462DD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3DB4-813E-4EDA-93CF-A53E7752E151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F74B-777D-4A81-83CE-6F273D462DD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3DB4-813E-4EDA-93CF-A53E7752E151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F74B-777D-4A81-83CE-6F273D462DD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1AA3DB4-813E-4EDA-93CF-A53E7752E151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B7DF74B-777D-4A81-83CE-6F273D462DD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81AA3DB4-813E-4EDA-93CF-A53E7752E151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hu-HU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1B7DF74B-777D-4A81-83CE-6F273D462DD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3DB4-813E-4EDA-93CF-A53E7752E151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F74B-777D-4A81-83CE-6F273D462DD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3DB4-813E-4EDA-93CF-A53E7752E151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F74B-777D-4A81-83CE-6F273D462DD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AA3DB4-813E-4EDA-93CF-A53E7752E151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B7DF74B-777D-4A81-83CE-6F273D462DD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3DB4-813E-4EDA-93CF-A53E7752E151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F74B-777D-4A81-83CE-6F273D462DD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1AA3DB4-813E-4EDA-93CF-A53E7752E151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B7DF74B-777D-4A81-83CE-6F273D462DD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AA3DB4-813E-4EDA-93CF-A53E7752E151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B7DF74B-777D-4A81-83CE-6F273D462DD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1AA3DB4-813E-4EDA-93CF-A53E7752E151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B7DF74B-777D-4A81-83CE-6F273D462DD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6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Női nemi szervek </a:t>
            </a:r>
            <a:r>
              <a:rPr lang="hu-HU" sz="6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felépítése</a:t>
            </a:r>
          </a:p>
        </p:txBody>
      </p:sp>
      <p:sp>
        <p:nvSpPr>
          <p:cNvPr id="3" name="Freeform 2"/>
          <p:cNvSpPr/>
          <p:nvPr/>
        </p:nvSpPr>
        <p:spPr>
          <a:xfrm>
            <a:off x="7564582" y="309292"/>
            <a:ext cx="4227532" cy="1643026"/>
          </a:xfrm>
          <a:custGeom>
            <a:avLst/>
            <a:gdLst/>
            <a:ahLst/>
            <a:cxnLst/>
            <a:rect l="l" t="t" r="r" b="b"/>
            <a:pathLst>
              <a:path w="11561831" h="4410721">
                <a:moveTo>
                  <a:pt x="0" y="0"/>
                </a:moveTo>
                <a:lnTo>
                  <a:pt x="11561831" y="0"/>
                </a:lnTo>
                <a:lnTo>
                  <a:pt x="11561831" y="4410721"/>
                </a:lnTo>
                <a:lnTo>
                  <a:pt x="0" y="44107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xmlns="" val="1264525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14499" y="273545"/>
            <a:ext cx="9221637" cy="620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8478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3826" y="0"/>
            <a:ext cx="9956800" cy="1143000"/>
          </a:xfrm>
        </p:spPr>
        <p:txBody>
          <a:bodyPr/>
          <a:lstStyle/>
          <a:p>
            <a:r>
              <a:rPr lang="hu-H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PETEFÉSZEK FELÉPÍTÉSE</a:t>
            </a:r>
            <a:endParaRPr lang="hu-H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03460" y="1262082"/>
            <a:ext cx="6952889" cy="491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714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87925" y="439947"/>
            <a:ext cx="8350369" cy="615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5867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573501"/>
          </a:xfrm>
        </p:spPr>
        <p:txBody>
          <a:bodyPr/>
          <a:lstStyle/>
          <a:p>
            <a:pPr algn="ctr"/>
            <a:r>
              <a:rPr lang="hu-H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</a:t>
            </a:r>
            <a:r>
              <a:rPr lang="hu-H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AGZATBURKOK</a:t>
            </a:r>
            <a:endParaRPr lang="hu-H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06861" y="1335156"/>
            <a:ext cx="7366959" cy="484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0928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812040"/>
          </a:xfrm>
        </p:spPr>
        <p:txBody>
          <a:bodyPr/>
          <a:lstStyle/>
          <a:p>
            <a:r>
              <a:rPr lang="hu-H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 MÉHLÉPÉNY TÁVOZÁSA SZÜLÉS UTÁN</a:t>
            </a:r>
            <a:endParaRPr lang="hu-H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78634" y="1613140"/>
            <a:ext cx="9583947" cy="524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7957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851797"/>
          </a:xfrm>
        </p:spPr>
        <p:txBody>
          <a:bodyPr/>
          <a:lstStyle/>
          <a:p>
            <a:r>
              <a:rPr lang="hu-H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MÉHLEPÉNY (PLACENTA) TÍPUSOK</a:t>
            </a:r>
            <a:endParaRPr lang="hu-H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0852" y="1656522"/>
            <a:ext cx="7693072" cy="463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271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17918" y="897147"/>
            <a:ext cx="10028996" cy="565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9043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732527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 TYÚK NEMI SZERVEI</a:t>
            </a:r>
            <a:endParaRPr lang="hu-H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51494" y="1378225"/>
            <a:ext cx="8502649" cy="461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17431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</TotalTime>
  <Words>21</Words>
  <Application>Microsoft Office PowerPoint</Application>
  <PresentationFormat>Custom</PresentationFormat>
  <Paragraphs>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Oriel</vt:lpstr>
      <vt:lpstr>Női nemi szervek felépítése</vt:lpstr>
      <vt:lpstr>Slide 2</vt:lpstr>
      <vt:lpstr>PETEFÉSZEK FELÉPÍTÉSE</vt:lpstr>
      <vt:lpstr>Slide 4</vt:lpstr>
      <vt:lpstr>MAGZATBURKOK</vt:lpstr>
      <vt:lpstr>A MÉHLÉPÉNY TÁVOZÁSA SZÜLÉS UTÁN</vt:lpstr>
      <vt:lpstr>MÉHLEPÉNY (PLACENTA) TÍPUSOK</vt:lpstr>
      <vt:lpstr>Slide 8</vt:lpstr>
      <vt:lpstr>A TYÚK NEMI SZERVEI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Női nemi szervek felépítése</dc:title>
  <dc:creator>Zsolt</dc:creator>
  <cp:lastModifiedBy>User</cp:lastModifiedBy>
  <cp:revision>5</cp:revision>
  <dcterms:created xsi:type="dcterms:W3CDTF">2020-05-10T18:47:15Z</dcterms:created>
  <dcterms:modified xsi:type="dcterms:W3CDTF">2026-04-12T08:15:44Z</dcterms:modified>
</cp:coreProperties>
</file>