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7681960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7682774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659" y="1089983"/>
            <a:ext cx="16382216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11265" b="1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NYIROKRENDSZER </a:t>
            </a:r>
            <a:r>
              <a:rPr lang="en-US" sz="11265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VIZSGÁLATA</a:t>
            </a: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94237" y="3600948"/>
            <a:ext cx="10499526" cy="462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 A NYIROKCSMÓK VIZSGÁLATÁNAK NAGY JELENTŐSÉGE VAN KÜLÖNÖSSEN A FERTŐZŐ BETEGSÉGEK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FELTÁRÁSÁBAN.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02185" y="4097266"/>
            <a:ext cx="8083629" cy="391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DIAGNOSZTIKAI MÓDSZEREK KÖZÜL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AZ ADSZPEKTÍÓ, PALPÁTIÓ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ÉS A PRÓBA SZÚRÁST ALKALMAZZUK.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303493" y="799545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59426" y="3310333"/>
            <a:ext cx="11919585" cy="391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VIZSGÁLATKOR FIGYELJÜK A NYIROKCSOMÓK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MEGNAGYOBBODÁSÁRA,ALAKJÁRA, ÉRZÉKENYSÉGÉRE ÉS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MOZGÉKONYSÁGÁRA A KÖRNYEZETBEN.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-342680" y="-2464411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2" y="0"/>
                </a:lnTo>
                <a:lnTo>
                  <a:pt x="14620572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0492312" y="0"/>
            <a:ext cx="7506730" cy="10287000"/>
          </a:xfrm>
          <a:custGeom>
            <a:avLst/>
            <a:gdLst/>
            <a:ahLst/>
            <a:cxnLst/>
            <a:rect l="l" t="t" r="r" b="b"/>
            <a:pathLst>
              <a:path w="7506730" h="10287000">
                <a:moveTo>
                  <a:pt x="0" y="0"/>
                </a:moveTo>
                <a:lnTo>
                  <a:pt x="7506730" y="0"/>
                </a:lnTo>
                <a:lnTo>
                  <a:pt x="75067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112" y="3353692"/>
            <a:ext cx="5059441" cy="6933308"/>
          </a:xfrm>
          <a:custGeom>
            <a:avLst/>
            <a:gdLst/>
            <a:ahLst/>
            <a:cxnLst/>
            <a:rect l="l" t="t" r="r" b="b"/>
            <a:pathLst>
              <a:path w="5059441" h="6933308">
                <a:moveTo>
                  <a:pt x="0" y="0"/>
                </a:moveTo>
                <a:lnTo>
                  <a:pt x="5059442" y="0"/>
                </a:lnTo>
                <a:lnTo>
                  <a:pt x="5059442" y="6933308"/>
                </a:lnTo>
                <a:lnTo>
                  <a:pt x="0" y="69333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07200" y="89713"/>
            <a:ext cx="12532400" cy="527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LOVAKBAN AZ Y ALAKÚ ÁLLALATI(1) FÜLTŐALATTI(4),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TOROK MÖGÖTTI(5),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TORKOLATI BARÁZDA FELLETT TAPINHATJUK A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NYAKI(6,7),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VASZORA KÉT OLDALÁN LÁGYÉKI NYIROKCSOMÓ,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SZARVASMARHÁKBAN EZEN KÍVŰL VÁLLELŐTTI,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HASKORCI ÉS TŐGY FÖLÖTTI NYIROKCSOMÓK TAPINTHATÓK.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303493" y="799545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12074" y="3310333"/>
            <a:ext cx="12414290" cy="456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NYIROKCSOMÓK MEGNAGYOBBODÁSA LEHET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HEVENY-AMIKOR AZOK FÁJDALMASSAK, A KÖRNYEZETTŐL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MELEGEBBEK .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BIZONYOS BETEGSÉGEKNÉL A NYIROKCSOMÓK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ELGENNYESEDHETNEK AKÁR KI IS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FAKADHATNAK, MINT A LOVAK MIRIGYKÓRJÁNÁL.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07518" y="8877300"/>
            <a:ext cx="2108597" cy="99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 u="sng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7681960"/>
              </a:rPr>
              <a:t>ISMÉTLÉS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303493" y="799545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459414" y="3310333"/>
            <a:ext cx="13828586" cy="24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AZ IDÜLT NYIROKCSOMÓDUZZANAT NEM FÁJDALMAS,TÖMÖTT FELÜLETE SIMA VAGY EGYENETLENÜL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DUDOROS A KÖRNYEZETÉTŐL NEHEZEN ELVÁLASZTHATÓ.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303493" y="799545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50438" y="3310333"/>
            <a:ext cx="17137562" cy="456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BIZONYOS BETEGSÉGEKNÉL AZ ÖSSZES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NYIROKCSOMÓ DUZZADT, MINT A LEUKÓZISNÁL, DE SUGÁRGOMBA BETEGSÉGNÉL CSAK A REGIONÁLIS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NYIROKCSOMÓK DUZZADTAK,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TUBERKULÓZISNÁL PEDIG AKÁR CSAK A NYIROKCSOMÓ EGY-EGY LEBENYKÉJE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VAN MEDUZZADVA.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75821" y="8810625"/>
            <a:ext cx="2437742" cy="115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  <a:spcBef>
                <a:spcPct val="0"/>
              </a:spcBef>
            </a:pPr>
            <a:r>
              <a:rPr lang="en-US" sz="4676" b="1" u="sng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7682774"/>
              </a:rPr>
              <a:t>ISMÉTLÉS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Cakerolli 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Nyirokrendszer vizsgálata</dc:title>
  <dc:creator>User</dc:creator>
  <cp:lastModifiedBy>User</cp:lastModifiedBy>
  <cp:revision>2</cp:revision>
  <dcterms:created xsi:type="dcterms:W3CDTF">2006-08-16T00:00:00Z</dcterms:created>
  <dcterms:modified xsi:type="dcterms:W3CDTF">2026-02-17T14:09:13Z</dcterms:modified>
  <dc:identifier>DAHBj5YjdAI</dc:identifier>
</cp:coreProperties>
</file>