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2" r:id="rId6"/>
    <p:sldId id="258" r:id="rId7"/>
    <p:sldId id="259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8510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2508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6527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8881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793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2097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5463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046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7364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413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0909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A2AF-AE10-432C-AF8D-1A84F656E2C1}" type="datetimeFigureOut">
              <a:rPr lang="hu-HU" smtClean="0"/>
              <a:pPr/>
              <a:t>2026. 04. 12.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8755-B6BA-4B95-AEAF-CD95FCAE03D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267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03513" y="433250"/>
            <a:ext cx="9144000" cy="2387600"/>
          </a:xfrm>
        </p:spPr>
        <p:txBody>
          <a:bodyPr/>
          <a:lstStyle/>
          <a:p>
            <a:r>
              <a:rPr lang="hu-HU" b="1" dirty="0" smtClean="0">
                <a:solidFill>
                  <a:srgbClr val="0070C0"/>
                </a:solidFill>
                <a:latin typeface="Arial Rounded MT Bold" pitchFamily="34" charset="0"/>
              </a:rPr>
              <a:t>Légzőszervek felépítése</a:t>
            </a:r>
            <a:endParaRPr lang="hu-HU" b="1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683851" y="4894544"/>
            <a:ext cx="4227532" cy="1643026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xmlns="" val="1394369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81" y="177421"/>
            <a:ext cx="11341289" cy="650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97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0" y="204716"/>
            <a:ext cx="11737073" cy="6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56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1" y="136478"/>
            <a:ext cx="11859904" cy="65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43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0120" y="259307"/>
            <a:ext cx="7588155" cy="64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59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469" y="177422"/>
            <a:ext cx="9826388" cy="668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37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5729" y="242047"/>
            <a:ext cx="9117106" cy="64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942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1" y="184150"/>
            <a:ext cx="1140229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98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822" y="204716"/>
            <a:ext cx="10843839" cy="657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340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236" y="235527"/>
            <a:ext cx="11582399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683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8740" y="136478"/>
            <a:ext cx="10590663" cy="626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029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72" y="152401"/>
            <a:ext cx="11790219" cy="65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52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91" y="163773"/>
            <a:ext cx="10986446" cy="669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610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6663" y="873457"/>
            <a:ext cx="9444249" cy="47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916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Custom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Office-téma</vt:lpstr>
      <vt:lpstr>Légzőszervek felépítése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Légzőszervek felépítése</dc:title>
  <dc:creator>Zsolt</dc:creator>
  <cp:lastModifiedBy>User</cp:lastModifiedBy>
  <cp:revision>3</cp:revision>
  <dcterms:created xsi:type="dcterms:W3CDTF">2020-04-13T16:58:49Z</dcterms:created>
  <dcterms:modified xsi:type="dcterms:W3CDTF">2026-04-12T11:10:21Z</dcterms:modified>
</cp:coreProperties>
</file>